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3" r:id="rId2"/>
    <p:sldId id="274" r:id="rId3"/>
    <p:sldId id="275" r:id="rId4"/>
    <p:sldId id="283" r:id="rId5"/>
    <p:sldId id="276" r:id="rId6"/>
    <p:sldId id="264" r:id="rId7"/>
    <p:sldId id="281" r:id="rId8"/>
    <p:sldId id="280" r:id="rId9"/>
    <p:sldId id="279" r:id="rId10"/>
    <p:sldId id="282" r:id="rId11"/>
    <p:sldId id="259" r:id="rId12"/>
    <p:sldId id="284" r:id="rId13"/>
    <p:sldId id="277" r:id="rId14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52" autoAdjust="0"/>
    <p:restoredTop sz="94135" autoAdjust="0"/>
  </p:normalViewPr>
  <p:slideViewPr>
    <p:cSldViewPr>
      <p:cViewPr varScale="1">
        <p:scale>
          <a:sx n="55" d="100"/>
          <a:sy n="55" d="100"/>
        </p:scale>
        <p:origin x="31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B14132-D800-4F8C-9F55-94D2B5FE2D69}" type="datetimeFigureOut">
              <a:rPr lang="vi-VN" smtClean="0"/>
              <a:pPr/>
              <a:t>16/03/2022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3D4769-AFD6-4094-A521-53A27B84A407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80052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ADD8EB-2A6C-4616-A88F-4E366C6E636A}" type="slidenum">
              <a:rPr lang="en-US"/>
              <a:pPr/>
              <a:t>5</a:t>
            </a:fld>
            <a:endParaRPr lang="en-US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81164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52A7-1A0E-4C15-8BAF-5B895B15F5EC}" type="datetimeFigureOut">
              <a:rPr lang="vi-VN" smtClean="0"/>
              <a:pPr/>
              <a:t>16/03/2022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C327-F5E3-4D0F-BCF0-BAF15B091B20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52A7-1A0E-4C15-8BAF-5B895B15F5EC}" type="datetimeFigureOut">
              <a:rPr lang="vi-VN" smtClean="0"/>
              <a:pPr/>
              <a:t>16/03/2022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C327-F5E3-4D0F-BCF0-BAF15B091B20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52A7-1A0E-4C15-8BAF-5B895B15F5EC}" type="datetimeFigureOut">
              <a:rPr lang="vi-VN" smtClean="0"/>
              <a:pPr/>
              <a:t>16/03/2022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C327-F5E3-4D0F-BCF0-BAF15B091B20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52A7-1A0E-4C15-8BAF-5B895B15F5EC}" type="datetimeFigureOut">
              <a:rPr lang="vi-VN" smtClean="0"/>
              <a:pPr/>
              <a:t>16/03/2022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C327-F5E3-4D0F-BCF0-BAF15B091B20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52A7-1A0E-4C15-8BAF-5B895B15F5EC}" type="datetimeFigureOut">
              <a:rPr lang="vi-VN" smtClean="0"/>
              <a:pPr/>
              <a:t>16/03/2022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C327-F5E3-4D0F-BCF0-BAF15B091B20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52A7-1A0E-4C15-8BAF-5B895B15F5EC}" type="datetimeFigureOut">
              <a:rPr lang="vi-VN" smtClean="0"/>
              <a:pPr/>
              <a:t>16/03/2022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C327-F5E3-4D0F-BCF0-BAF15B091B20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52A7-1A0E-4C15-8BAF-5B895B15F5EC}" type="datetimeFigureOut">
              <a:rPr lang="vi-VN" smtClean="0"/>
              <a:pPr/>
              <a:t>16/03/2022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C327-F5E3-4D0F-BCF0-BAF15B091B20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52A7-1A0E-4C15-8BAF-5B895B15F5EC}" type="datetimeFigureOut">
              <a:rPr lang="vi-VN" smtClean="0"/>
              <a:pPr/>
              <a:t>16/03/2022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C327-F5E3-4D0F-BCF0-BAF15B091B20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52A7-1A0E-4C15-8BAF-5B895B15F5EC}" type="datetimeFigureOut">
              <a:rPr lang="vi-VN" smtClean="0"/>
              <a:pPr/>
              <a:t>16/03/2022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C327-F5E3-4D0F-BCF0-BAF15B091B20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52A7-1A0E-4C15-8BAF-5B895B15F5EC}" type="datetimeFigureOut">
              <a:rPr lang="vi-VN" smtClean="0"/>
              <a:pPr/>
              <a:t>16/03/2022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C327-F5E3-4D0F-BCF0-BAF15B091B20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752A7-1A0E-4C15-8BAF-5B895B15F5EC}" type="datetimeFigureOut">
              <a:rPr lang="vi-VN" smtClean="0"/>
              <a:pPr/>
              <a:t>16/03/2022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8C327-F5E3-4D0F-BCF0-BAF15B091B20}" type="slidenum">
              <a:rPr lang="vi-VN" smtClean="0"/>
              <a:pPr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752A7-1A0E-4C15-8BAF-5B895B15F5EC}" type="datetimeFigureOut">
              <a:rPr lang="vi-VN" smtClean="0"/>
              <a:pPr/>
              <a:t>16/03/2022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38C327-F5E3-4D0F-BCF0-BAF15B091B20}" type="slidenum">
              <a:rPr lang="vi-VN" smtClean="0"/>
              <a:pPr/>
              <a:t>‹#›</a:t>
            </a:fld>
            <a:endParaRPr lang="vi-V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D:\TAP%20D&#7884;C%205\Bong%20Hong%20Tang%20Co%20%20-%20Thanh%20Thao.mp3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7.xml"/><Relationship Id="rId1" Type="http://schemas.openxmlformats.org/officeDocument/2006/relationships/audio" Target="Di%20h3588.mp3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2" name="Picture 34" descr="j031805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246735">
            <a:off x="1471209" y="5279236"/>
            <a:ext cx="784225" cy="52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3" name="Picture 35" descr="j031805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02527">
            <a:off x="4241216" y="5135264"/>
            <a:ext cx="951062" cy="615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4" name="Picture 36" descr="j031805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932996">
            <a:off x="1195551" y="3244283"/>
            <a:ext cx="850900" cy="572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8" name="Picture 49" descr="j031805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246735">
            <a:off x="6707506" y="5331694"/>
            <a:ext cx="969963" cy="444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9" name="Picture 50" descr="j031805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02527">
            <a:off x="7924800" y="4038600"/>
            <a:ext cx="9366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WordArt 8"/>
          <p:cNvSpPr>
            <a:spLocks noChangeArrowheads="1" noChangeShapeType="1" noTextEdit="1"/>
          </p:cNvSpPr>
          <p:nvPr/>
        </p:nvSpPr>
        <p:spPr bwMode="auto">
          <a:xfrm>
            <a:off x="1905000" y="457200"/>
            <a:ext cx="5410200" cy="19812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195"/>
              </a:avLst>
            </a:prstTxWarp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endParaRPr lang="en-US" sz="3600" kern="10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/>
              <a:cs typeface="Arial"/>
            </a:endParaRPr>
          </a:p>
          <a:p>
            <a:pPr algn="ctr">
              <a:defRPr/>
            </a:pPr>
            <a:r>
              <a:rPr lang="vi-VN" sz="3600" kern="1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LUYỆN </a:t>
            </a:r>
            <a:r>
              <a:rPr lang="vi-VN" sz="3600" kern="1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/>
                <a:cs typeface="Arial"/>
              </a:rPr>
              <a:t>TỪ VÀ CÂU</a:t>
            </a:r>
          </a:p>
        </p:txBody>
      </p:sp>
      <p:sp>
        <p:nvSpPr>
          <p:cNvPr id="10264" name="Text Box 9"/>
          <p:cNvSpPr txBox="1">
            <a:spLocks noChangeArrowheads="1"/>
          </p:cNvSpPr>
          <p:nvPr/>
        </p:nvSpPr>
        <p:spPr bwMode="auto">
          <a:xfrm>
            <a:off x="1143000" y="2667000"/>
            <a:ext cx="67818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MRVT: TRUYỀN THỐNG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18" descr="Cau hoi"/>
          <p:cNvPicPr>
            <a:picLocks noGrp="1" noChangeAspect="1" noChangeArrowheads="1" noCro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71600" y="1373610"/>
            <a:ext cx="1219200" cy="914400"/>
          </a:xfrm>
          <a:noFill/>
        </p:spPr>
      </p:pic>
      <p:sp>
        <p:nvSpPr>
          <p:cNvPr id="5" name="Rectangle 4"/>
          <p:cNvSpPr/>
          <p:nvPr/>
        </p:nvSpPr>
        <p:spPr>
          <a:xfrm>
            <a:off x="2051720" y="1328167"/>
            <a:ext cx="552481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KHỞI ĐỘNG</a:t>
            </a:r>
            <a:endParaRPr lang="en-US" sz="5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0" name="Rectangle 8"/>
          <p:cNvSpPr>
            <a:spLocks noChangeArrowheads="1"/>
          </p:cNvSpPr>
          <p:nvPr/>
        </p:nvSpPr>
        <p:spPr bwMode="auto">
          <a:xfrm>
            <a:off x="457200" y="2971800"/>
            <a:ext cx="8458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/>
            <a:endParaRPr lang="vi-VN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AutoShape 14"/>
          <p:cNvSpPr>
            <a:spLocks noChangeArrowheads="1"/>
          </p:cNvSpPr>
          <p:nvPr/>
        </p:nvSpPr>
        <p:spPr bwMode="auto">
          <a:xfrm>
            <a:off x="1814638" y="2963874"/>
            <a:ext cx="5998976" cy="1828800"/>
          </a:xfrm>
          <a:prstGeom prst="cloudCallout">
            <a:avLst>
              <a:gd name="adj1" fmla="val -13415"/>
              <a:gd name="adj2" fmla="val 107575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sz="3600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” ?</a:t>
            </a:r>
            <a:endParaRPr lang="en-US" sz="36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34" descr="j031805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246735">
            <a:off x="2020050" y="5223982"/>
            <a:ext cx="784225" cy="518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35" descr="j031805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02527">
            <a:off x="4160571" y="4194871"/>
            <a:ext cx="723900" cy="501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36" descr="j031805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932996">
            <a:off x="494459" y="3784468"/>
            <a:ext cx="850900" cy="631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Picture 49" descr="j031805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246735">
            <a:off x="6779967" y="3446597"/>
            <a:ext cx="969963" cy="446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Picture 50" descr="j031805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02527">
            <a:off x="7183608" y="4864929"/>
            <a:ext cx="771863" cy="473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Picture 51" descr="j0318055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02527">
            <a:off x="5239232" y="5431643"/>
            <a:ext cx="836493" cy="472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Bong Hong Tang Co  - Thanh Thao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533400" y="6324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Rectangle 45"/>
          <p:cNvSpPr/>
          <p:nvPr/>
        </p:nvSpPr>
        <p:spPr>
          <a:xfrm>
            <a:off x="838200" y="2209800"/>
            <a:ext cx="754380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40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Mở</a:t>
            </a:r>
            <a:r>
              <a:rPr lang="en-US" sz="4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40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rộng</a:t>
            </a:r>
            <a:r>
              <a:rPr lang="en-US" sz="4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40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vốn</a:t>
            </a:r>
            <a:r>
              <a:rPr lang="en-US" sz="4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40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từ</a:t>
            </a:r>
            <a:r>
              <a:rPr lang="en-US" sz="4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: </a:t>
            </a:r>
            <a:r>
              <a:rPr lang="en-US" sz="40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Truyền</a:t>
            </a:r>
            <a:r>
              <a:rPr lang="en-US" sz="4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40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thống</a:t>
            </a:r>
            <a:endParaRPr lang="en-US" sz="4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31963" y="1292422"/>
            <a:ext cx="4320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err="1" smtClean="0">
                <a:solidFill>
                  <a:schemeClr val="accent6">
                    <a:lumMod val="75000"/>
                  </a:schemeClr>
                </a:solidFill>
              </a:rPr>
              <a:t>Luyện</a:t>
            </a:r>
            <a:r>
              <a:rPr lang="en-US" sz="4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4400" b="1" dirty="0" err="1" smtClean="0">
                <a:solidFill>
                  <a:schemeClr val="accent6">
                    <a:lumMod val="75000"/>
                  </a:schemeClr>
                </a:solidFill>
              </a:rPr>
              <a:t>từ</a:t>
            </a:r>
            <a:r>
              <a:rPr lang="en-US" sz="4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4400" b="1" dirty="0" err="1" smtClean="0">
                <a:solidFill>
                  <a:schemeClr val="accent6">
                    <a:lumMod val="75000"/>
                  </a:schemeClr>
                </a:solidFill>
              </a:rPr>
              <a:t>và</a:t>
            </a:r>
            <a:r>
              <a:rPr lang="en-US" sz="4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4400" b="1" dirty="0" err="1" smtClean="0">
                <a:solidFill>
                  <a:schemeClr val="accent6">
                    <a:lumMod val="75000"/>
                  </a:schemeClr>
                </a:solidFill>
              </a:rPr>
              <a:t>câu</a:t>
            </a:r>
            <a:r>
              <a:rPr lang="en-US" sz="4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en-US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  <p:bldLst>
      <p:bldP spid="4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ChangeArrowheads="1"/>
          </p:cNvSpPr>
          <p:nvPr/>
        </p:nvSpPr>
        <p:spPr bwMode="auto">
          <a:xfrm>
            <a:off x="0" y="10886"/>
            <a:ext cx="9144000" cy="6494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da-DK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 CẦU CẦN ĐẠT:</a:t>
            </a:r>
          </a:p>
          <a:p>
            <a:pPr>
              <a:defRPr/>
            </a:pPr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vốn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ngữ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ca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BT1.- 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ô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trống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gợi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ngữ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(BT2).</a:t>
            </a:r>
          </a:p>
          <a:p>
            <a:pPr>
              <a:defRPr/>
            </a:pP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HS (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NK)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ngữ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ca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BT1, BT2</a:t>
            </a:r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defRPr/>
            </a:pP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ngữ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HS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ngữ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defRPr/>
            </a:pP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lòng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hào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tộc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HS.</a:t>
            </a:r>
          </a:p>
          <a:p>
            <a:pPr eaLnBrk="1" hangingPunct="1">
              <a:defRPr/>
            </a:pPr>
            <a:r>
              <a:rPr lang="da-DK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 DÙNG DẠY HỌC:</a:t>
            </a:r>
          </a:p>
          <a:p>
            <a:pPr eaLnBrk="1" hangingPunct="1">
              <a:defRPr/>
            </a:pPr>
            <a:r>
              <a:rPr lang="en-US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PP, </a:t>
            </a:r>
            <a:r>
              <a:rPr lang="en-US" alt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mềm</a:t>
            </a:r>
            <a:r>
              <a:rPr lang="en-US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zoom</a:t>
            </a:r>
          </a:p>
        </p:txBody>
      </p:sp>
    </p:spTree>
    <p:extLst>
      <p:ext uri="{BB962C8B-B14F-4D97-AF65-F5344CB8AC3E}">
        <p14:creationId xmlns:p14="http://schemas.microsoft.com/office/powerpoint/2010/main" val="37753863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514400" y="1458171"/>
            <a:ext cx="8458200" cy="504753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u="sng" dirty="0" err="1">
                <a:solidFill>
                  <a:srgbClr val="002060"/>
                </a:solidFill>
                <a:latin typeface=".VnTime" pitchFamily="34" charset="0"/>
              </a:rPr>
              <a:t>Bµi</a:t>
            </a:r>
            <a:r>
              <a:rPr lang="en-US" sz="2800" b="1" u="sng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b="1" u="sng" dirty="0" smtClean="0">
                <a:solidFill>
                  <a:srgbClr val="002060"/>
                </a:solidFill>
                <a:latin typeface=".VnTime" pitchFamily="34" charset="0"/>
              </a:rPr>
              <a:t>1</a:t>
            </a:r>
            <a:r>
              <a:rPr lang="en-US" sz="2800" dirty="0" smtClean="0">
                <a:solidFill>
                  <a:srgbClr val="002060"/>
                </a:solidFill>
                <a:latin typeface=".VnTime" pitchFamily="34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Kho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tµng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tôc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ng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÷, ca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dao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®·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ghi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l¹i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nhiÒu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truyÒn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thèng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quý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b¸u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cña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d©n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téc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ta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Em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h·y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minh ho¹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mçi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truyÒn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thèng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nªu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.VnTime" pitchFamily="34" charset="0"/>
              </a:rPr>
              <a:t>d­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 smtClean="0">
                <a:solidFill>
                  <a:srgbClr val="002060"/>
                </a:solidFill>
                <a:latin typeface=".VnTime" pitchFamily="34" charset="0"/>
              </a:rPr>
              <a:t>íi</a:t>
            </a:r>
            <a:r>
              <a:rPr lang="en-US" sz="2800" dirty="0" smtClean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®©y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b»ng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mét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sè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c©u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tôc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ng÷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hoÆc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ca </a:t>
            </a:r>
            <a:r>
              <a:rPr lang="en-US" sz="2800" dirty="0" err="1">
                <a:solidFill>
                  <a:srgbClr val="002060"/>
                </a:solidFill>
                <a:latin typeface=".VnTime" pitchFamily="34" charset="0"/>
              </a:rPr>
              <a:t>dao</a:t>
            </a:r>
            <a:r>
              <a:rPr lang="en-US" sz="2800" dirty="0">
                <a:solidFill>
                  <a:srgbClr val="002060"/>
                </a:solidFill>
                <a:latin typeface=".VnTime" pitchFamily="34" charset="0"/>
              </a:rPr>
              <a:t> :</a:t>
            </a:r>
          </a:p>
          <a:p>
            <a:pPr algn="just">
              <a:spcBef>
                <a:spcPct val="50000"/>
              </a:spcBef>
            </a:pPr>
            <a:r>
              <a:rPr lang="en-US" sz="2800" b="1" dirty="0">
                <a:solidFill>
                  <a:srgbClr val="002060"/>
                </a:solidFill>
                <a:latin typeface=".VnTime" pitchFamily="34" charset="0"/>
              </a:rPr>
              <a:t>a- </a:t>
            </a:r>
            <a:r>
              <a:rPr lang="en-US" sz="2800" b="1" dirty="0" err="1">
                <a:solidFill>
                  <a:srgbClr val="002060"/>
                </a:solidFill>
                <a:latin typeface=".VnTime" pitchFamily="34" charset="0"/>
              </a:rPr>
              <a:t>Yªu</a:t>
            </a:r>
            <a:r>
              <a:rPr lang="en-US" sz="2800" b="1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.VnTime" pitchFamily="34" charset="0"/>
              </a:rPr>
              <a:t>n­íc</a:t>
            </a:r>
            <a:r>
              <a:rPr lang="en-US" sz="2800" b="1" dirty="0" smtClean="0">
                <a:solidFill>
                  <a:srgbClr val="002060"/>
                </a:solidFill>
                <a:latin typeface=".VnTime" pitchFamily="34" charset="0"/>
              </a:rPr>
              <a:t>      </a:t>
            </a:r>
            <a:r>
              <a:rPr lang="en-US" sz="2800" b="1" i="1" dirty="0" smtClean="0">
                <a:solidFill>
                  <a:srgbClr val="C00000"/>
                </a:solidFill>
                <a:latin typeface=".VnTime" pitchFamily="34" charset="0"/>
              </a:rPr>
              <a:t>M: </a:t>
            </a:r>
            <a:r>
              <a:rPr lang="en-US" sz="2800" b="1" i="1" dirty="0" err="1" smtClean="0">
                <a:solidFill>
                  <a:srgbClr val="C00000"/>
                </a:solidFill>
                <a:latin typeface=".VnTime" pitchFamily="34" charset="0"/>
              </a:rPr>
              <a:t>GiÆc</a:t>
            </a:r>
            <a:r>
              <a:rPr lang="en-US" sz="2800" b="1" i="1" dirty="0" smtClean="0">
                <a:solidFill>
                  <a:srgbClr val="C00000"/>
                </a:solidFill>
                <a:latin typeface=".VnTime" pitchFamily="34" charset="0"/>
              </a:rPr>
              <a:t> </a:t>
            </a:r>
            <a:r>
              <a:rPr lang="en-US" sz="2800" b="1" i="1" dirty="0">
                <a:solidFill>
                  <a:srgbClr val="C00000"/>
                </a:solidFill>
                <a:latin typeface=".VnTime" pitchFamily="34" charset="0"/>
              </a:rPr>
              <a:t>®</a:t>
            </a:r>
            <a:r>
              <a:rPr lang="en-US" sz="2800" b="1" i="1" dirty="0" err="1">
                <a:solidFill>
                  <a:srgbClr val="C00000"/>
                </a:solidFill>
                <a:latin typeface=".VnTime" pitchFamily="34" charset="0"/>
              </a:rPr>
              <a:t>Õn</a:t>
            </a:r>
            <a:r>
              <a:rPr lang="en-US" sz="2800" b="1" i="1" dirty="0">
                <a:solidFill>
                  <a:srgbClr val="C00000"/>
                </a:solidFill>
                <a:latin typeface=".VnTime" pitchFamily="34" charset="0"/>
              </a:rPr>
              <a:t> </a:t>
            </a:r>
            <a:r>
              <a:rPr lang="en-US" sz="2800" b="1" i="1" dirty="0" err="1">
                <a:solidFill>
                  <a:srgbClr val="C00000"/>
                </a:solidFill>
                <a:latin typeface=".VnTime" pitchFamily="34" charset="0"/>
              </a:rPr>
              <a:t>nh</a:t>
            </a:r>
            <a:r>
              <a:rPr lang="en-US" sz="2800" b="1" i="1" dirty="0">
                <a:solidFill>
                  <a:srgbClr val="C00000"/>
                </a:solidFill>
                <a:latin typeface=".VnTime" pitchFamily="34" charset="0"/>
              </a:rPr>
              <a:t>µ, ®µn bµ </a:t>
            </a:r>
            <a:r>
              <a:rPr lang="en-US" sz="2800" b="1" i="1" dirty="0" err="1">
                <a:solidFill>
                  <a:srgbClr val="C00000"/>
                </a:solidFill>
                <a:latin typeface=".VnTime" pitchFamily="34" charset="0"/>
              </a:rPr>
              <a:t>còng</a:t>
            </a:r>
            <a:r>
              <a:rPr lang="en-US" sz="2800" b="1" i="1" dirty="0">
                <a:solidFill>
                  <a:srgbClr val="C00000"/>
                </a:solidFill>
                <a:latin typeface=".VnTime" pitchFamily="34" charset="0"/>
              </a:rPr>
              <a:t> ®¸</a:t>
            </a:r>
            <a:r>
              <a:rPr lang="en-US" sz="2800" b="1" i="1" dirty="0" err="1" smtClean="0">
                <a:solidFill>
                  <a:srgbClr val="C00000"/>
                </a:solidFill>
                <a:latin typeface=".VnTime" pitchFamily="34" charset="0"/>
              </a:rPr>
              <a:t>nh</a:t>
            </a:r>
            <a:r>
              <a:rPr lang="en-US" sz="2800" b="1" i="1" dirty="0" smtClean="0">
                <a:solidFill>
                  <a:srgbClr val="C00000"/>
                </a:solidFill>
                <a:latin typeface=".VnTime" pitchFamily="34" charset="0"/>
              </a:rPr>
              <a:t>.                                      </a:t>
            </a:r>
            <a:endParaRPr lang="en-US" sz="2800" b="1" i="1" dirty="0">
              <a:solidFill>
                <a:srgbClr val="C00000"/>
              </a:solidFill>
              <a:latin typeface=".VnTime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en-US" sz="2800" b="1" dirty="0">
                <a:solidFill>
                  <a:srgbClr val="002060"/>
                </a:solidFill>
                <a:latin typeface=".VnTime" pitchFamily="34" charset="0"/>
              </a:rPr>
              <a:t>b- Lao ®</a:t>
            </a:r>
            <a:r>
              <a:rPr lang="en-US" sz="2800" b="1" dirty="0" err="1">
                <a:solidFill>
                  <a:srgbClr val="002060"/>
                </a:solidFill>
                <a:latin typeface=".VnTime" pitchFamily="34" charset="0"/>
              </a:rPr>
              <a:t>éng</a:t>
            </a:r>
            <a:r>
              <a:rPr lang="en-US" sz="2800" b="1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.VnTime" pitchFamily="34" charset="0"/>
              </a:rPr>
              <a:t>cÇn</a:t>
            </a:r>
            <a:r>
              <a:rPr lang="en-US" sz="2800" b="1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.VnTime" pitchFamily="34" charset="0"/>
              </a:rPr>
              <a:t>cï</a:t>
            </a:r>
            <a:r>
              <a:rPr lang="en-US" sz="2800" b="1" dirty="0">
                <a:solidFill>
                  <a:srgbClr val="002060"/>
                </a:solidFill>
                <a:latin typeface=".VnTime" pitchFamily="34" charset="0"/>
              </a:rPr>
              <a:t> </a:t>
            </a:r>
          </a:p>
          <a:p>
            <a:pPr algn="just">
              <a:spcBef>
                <a:spcPct val="50000"/>
              </a:spcBef>
            </a:pPr>
            <a:r>
              <a:rPr lang="en-US" sz="2800" b="1" dirty="0">
                <a:solidFill>
                  <a:srgbClr val="002060"/>
                </a:solidFill>
                <a:latin typeface=".VnTime" pitchFamily="34" charset="0"/>
              </a:rPr>
              <a:t>c- §</a:t>
            </a:r>
            <a:r>
              <a:rPr lang="en-US" sz="2800" b="1" dirty="0" err="1">
                <a:solidFill>
                  <a:srgbClr val="002060"/>
                </a:solidFill>
                <a:latin typeface=".VnTime" pitchFamily="34" charset="0"/>
              </a:rPr>
              <a:t>oµn</a:t>
            </a:r>
            <a:r>
              <a:rPr lang="en-US" sz="2800" b="1" dirty="0">
                <a:solidFill>
                  <a:srgbClr val="002060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.VnTime" pitchFamily="34" charset="0"/>
              </a:rPr>
              <a:t>kÕt</a:t>
            </a:r>
            <a:endParaRPr lang="en-US" sz="2800" b="1" dirty="0">
              <a:solidFill>
                <a:srgbClr val="002060"/>
              </a:solidFill>
              <a:latin typeface=".VnTime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en-US" sz="2800" b="1" dirty="0">
                <a:solidFill>
                  <a:srgbClr val="002060"/>
                </a:solidFill>
                <a:latin typeface=".VnTime" pitchFamily="34" charset="0"/>
              </a:rPr>
              <a:t>d- </a:t>
            </a:r>
            <a:r>
              <a:rPr lang="en-US" sz="2800" b="1" dirty="0" err="1">
                <a:solidFill>
                  <a:srgbClr val="002060"/>
                </a:solidFill>
                <a:latin typeface=".VnTime" pitchFamily="34" charset="0"/>
              </a:rPr>
              <a:t>Nh©n</a:t>
            </a:r>
            <a:r>
              <a:rPr lang="en-US" sz="2800" b="1" dirty="0">
                <a:solidFill>
                  <a:srgbClr val="002060"/>
                </a:solidFill>
                <a:latin typeface=".VnTime" pitchFamily="34" charset="0"/>
              </a:rPr>
              <a:t> ¸</a:t>
            </a:r>
            <a:r>
              <a:rPr lang="en-US" sz="2800" b="1" dirty="0" err="1">
                <a:solidFill>
                  <a:srgbClr val="002060"/>
                </a:solidFill>
                <a:latin typeface=".VnTime" pitchFamily="34" charset="0"/>
              </a:rPr>
              <a:t>i</a:t>
            </a:r>
            <a:r>
              <a:rPr lang="en-US" sz="2800" b="1" dirty="0">
                <a:solidFill>
                  <a:srgbClr val="002060"/>
                </a:solidFill>
                <a:latin typeface=".VnTime" pitchFamily="34" charset="0"/>
              </a:rPr>
              <a:t>                        </a:t>
            </a:r>
          </a:p>
          <a:p>
            <a:pPr algn="just">
              <a:spcBef>
                <a:spcPct val="50000"/>
              </a:spcBef>
            </a:pPr>
            <a:endParaRPr lang="en-US" sz="2800" b="1" dirty="0">
              <a:solidFill>
                <a:srgbClr val="002060"/>
              </a:solidFill>
              <a:latin typeface=".VnTime" pitchFamily="34" charset="0"/>
            </a:endParaRP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-1676400" y="6400800"/>
            <a:ext cx="9906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vi-VN" sz="280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-1600200" y="6858000"/>
            <a:ext cx="8382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vi-VN" sz="280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-1600200" y="6629400"/>
            <a:ext cx="7620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vi-VN" sz="280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23" name="Explosion 1 22"/>
          <p:cNvSpPr/>
          <p:nvPr/>
        </p:nvSpPr>
        <p:spPr>
          <a:xfrm>
            <a:off x="3857620" y="4367234"/>
            <a:ext cx="2928958" cy="2133600"/>
          </a:xfrm>
          <a:prstGeom prst="irregularSeal1">
            <a:avLst/>
          </a:prstGeom>
          <a:solidFill>
            <a:srgbClr val="F5FBA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vi-VN"/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4572016" y="4902312"/>
            <a:ext cx="228600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Thảo</a:t>
            </a:r>
            <a:r>
              <a:rPr lang="en-US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luận</a:t>
            </a:r>
            <a:endParaRPr lang="en-US" sz="2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bàn</a:t>
            </a:r>
            <a:endParaRPr lang="en-US" sz="2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(3-4phút</a:t>
            </a:r>
            <a:r>
              <a:rPr lang="en-US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vi-VN" sz="2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71600" y="476269"/>
            <a:ext cx="754380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vốn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thống</a:t>
            </a:r>
            <a:endParaRPr lang="en-US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29000" y="0"/>
            <a:ext cx="2169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endParaRPr lang="en-US" sz="2400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1000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build="allAtOnce"/>
      <p:bldP spid="23" grpId="0" animBg="1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352800" y="3429000"/>
            <a:ext cx="472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endParaRPr lang="vi-VN" sz="2400">
              <a:solidFill>
                <a:schemeClr val="tx2"/>
              </a:solidFill>
            </a:endParaRPr>
          </a:p>
        </p:txBody>
      </p:sp>
      <p:sp>
        <p:nvSpPr>
          <p:cNvPr id="7188" name="Text Box 20"/>
          <p:cNvSpPr txBox="1">
            <a:spLocks noChangeArrowheads="1"/>
          </p:cNvSpPr>
          <p:nvPr/>
        </p:nvSpPr>
        <p:spPr bwMode="auto">
          <a:xfrm>
            <a:off x="1505000" y="1778681"/>
            <a:ext cx="7010400" cy="4573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130000"/>
              </a:lnSpc>
            </a:pPr>
            <a:endParaRPr lang="en-US" sz="2800" b="1" i="1" dirty="0">
              <a:latin typeface=".VnTime" pitchFamily="34" charset="0"/>
            </a:endParaRPr>
          </a:p>
          <a:p>
            <a:pPr eaLnBrk="0" hangingPunct="0">
              <a:lnSpc>
                <a:spcPct val="130000"/>
              </a:lnSpc>
            </a:pPr>
            <a:r>
              <a:rPr lang="en-US" sz="2800" b="1" i="1" dirty="0">
                <a:latin typeface=".VnTime" pitchFamily="34" charset="0"/>
              </a:rPr>
              <a:t>- </a:t>
            </a:r>
            <a:r>
              <a:rPr lang="en-US" sz="2800" b="1" i="1" dirty="0" err="1">
                <a:latin typeface=".VnTime" pitchFamily="34" charset="0"/>
              </a:rPr>
              <a:t>GiÆc</a:t>
            </a:r>
            <a:r>
              <a:rPr lang="en-US" sz="2800" b="1" i="1" dirty="0">
                <a:latin typeface=".VnTime" pitchFamily="34" charset="0"/>
              </a:rPr>
              <a:t> ®</a:t>
            </a:r>
            <a:r>
              <a:rPr lang="en-US" sz="2800" b="1" i="1" dirty="0" err="1">
                <a:latin typeface=".VnTime" pitchFamily="34" charset="0"/>
              </a:rPr>
              <a:t>Õn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nh</a:t>
            </a:r>
            <a:r>
              <a:rPr lang="en-US" sz="2800" b="1" i="1" dirty="0">
                <a:latin typeface=".VnTime" pitchFamily="34" charset="0"/>
              </a:rPr>
              <a:t>µ, ®µn bµ </a:t>
            </a:r>
            <a:r>
              <a:rPr lang="en-US" sz="2800" b="1" i="1" dirty="0" err="1">
                <a:latin typeface=".VnTime" pitchFamily="34" charset="0"/>
              </a:rPr>
              <a:t>còng</a:t>
            </a:r>
            <a:r>
              <a:rPr lang="en-US" sz="2800" b="1" i="1" dirty="0">
                <a:latin typeface=".VnTime" pitchFamily="34" charset="0"/>
              </a:rPr>
              <a:t> ®¸</a:t>
            </a:r>
            <a:r>
              <a:rPr lang="en-US" sz="2800" b="1" i="1" dirty="0" err="1">
                <a:latin typeface=".VnTime" pitchFamily="34" charset="0"/>
              </a:rPr>
              <a:t>nh</a:t>
            </a:r>
            <a:r>
              <a:rPr lang="en-US" sz="2800" b="1" i="1" dirty="0">
                <a:latin typeface=".VnTime" pitchFamily="34" charset="0"/>
              </a:rPr>
              <a:t>.</a:t>
            </a:r>
          </a:p>
          <a:p>
            <a:pPr eaLnBrk="0" hangingPunct="0">
              <a:lnSpc>
                <a:spcPct val="130000"/>
              </a:lnSpc>
            </a:pPr>
            <a:r>
              <a:rPr lang="en-US" sz="2800" b="1" i="1" dirty="0" smtClean="0">
                <a:latin typeface=".VnTime" pitchFamily="34" charset="0"/>
              </a:rPr>
              <a:t>- </a:t>
            </a:r>
            <a:r>
              <a:rPr lang="en-US" sz="2800" b="1" i="1" dirty="0">
                <a:latin typeface=".VnTime" pitchFamily="34" charset="0"/>
              </a:rPr>
              <a:t>Con ¬</a:t>
            </a:r>
            <a:r>
              <a:rPr lang="en-US" sz="2800" b="1" i="1" dirty="0" err="1">
                <a:latin typeface=".VnTime" pitchFamily="34" charset="0"/>
              </a:rPr>
              <a:t>i</a:t>
            </a:r>
            <a:r>
              <a:rPr lang="en-US" sz="2800" b="1" i="1" dirty="0">
                <a:latin typeface=".VnTime" pitchFamily="34" charset="0"/>
              </a:rPr>
              <a:t>, con </a:t>
            </a:r>
            <a:r>
              <a:rPr lang="en-US" sz="2800" b="1" i="1" dirty="0" err="1">
                <a:latin typeface=".VnTime" pitchFamily="34" charset="0"/>
              </a:rPr>
              <a:t>ngñ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cho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lµnh</a:t>
            </a:r>
            <a:r>
              <a:rPr lang="en-US" sz="2800" b="1" i="1" dirty="0">
                <a:latin typeface=".VnTime" pitchFamily="34" charset="0"/>
              </a:rPr>
              <a:t>.</a:t>
            </a:r>
          </a:p>
          <a:p>
            <a:pPr eaLnBrk="0" hangingPunct="0">
              <a:lnSpc>
                <a:spcPct val="130000"/>
              </a:lnSpc>
            </a:pPr>
            <a:r>
              <a:rPr lang="en-US" sz="2800" b="1" i="1" dirty="0">
                <a:latin typeface=".VnTime" pitchFamily="34" charset="0"/>
              </a:rPr>
              <a:t>§Ó </a:t>
            </a:r>
            <a:r>
              <a:rPr lang="en-US" sz="2800" b="1" i="1" dirty="0" err="1">
                <a:latin typeface=".VnTime" pitchFamily="34" charset="0"/>
              </a:rPr>
              <a:t>mÑ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g¸nh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röa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bµnh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cho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voi</a:t>
            </a:r>
            <a:endParaRPr lang="en-US" sz="2800" b="1" i="1" dirty="0">
              <a:latin typeface=".VnTime" pitchFamily="34" charset="0"/>
            </a:endParaRPr>
          </a:p>
          <a:p>
            <a:pPr eaLnBrk="0" hangingPunct="0">
              <a:lnSpc>
                <a:spcPct val="130000"/>
              </a:lnSpc>
            </a:pPr>
            <a:r>
              <a:rPr lang="en-US" sz="2800" b="1" i="1" dirty="0" smtClean="0">
                <a:latin typeface=".VnTime" pitchFamily="34" charset="0"/>
              </a:rPr>
              <a:t>- </a:t>
            </a:r>
            <a:r>
              <a:rPr lang="en-US" sz="2800" b="1" i="1" dirty="0" err="1">
                <a:latin typeface=".VnTime" pitchFamily="34" charset="0"/>
              </a:rPr>
              <a:t>Muèn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coi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lªn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nói</a:t>
            </a:r>
            <a:r>
              <a:rPr lang="en-US" sz="2800" b="1" i="1" dirty="0">
                <a:latin typeface=".VnTime" pitchFamily="34" charset="0"/>
              </a:rPr>
              <a:t> mµ </a:t>
            </a:r>
            <a:r>
              <a:rPr lang="en-US" sz="2800" b="1" i="1" dirty="0" err="1">
                <a:latin typeface=".VnTime" pitchFamily="34" charset="0"/>
              </a:rPr>
              <a:t>coi</a:t>
            </a:r>
            <a:endParaRPr lang="en-US" sz="2800" b="1" i="1" dirty="0">
              <a:latin typeface=".VnTime" pitchFamily="34" charset="0"/>
            </a:endParaRPr>
          </a:p>
          <a:p>
            <a:pPr eaLnBrk="0" hangingPunct="0">
              <a:lnSpc>
                <a:spcPct val="130000"/>
              </a:lnSpc>
            </a:pPr>
            <a:r>
              <a:rPr lang="en-US" sz="2800" b="1" i="1" dirty="0" err="1">
                <a:latin typeface=".VnTime" pitchFamily="34" charset="0"/>
              </a:rPr>
              <a:t>Coi</a:t>
            </a:r>
            <a:r>
              <a:rPr lang="en-US" sz="2800" b="1" i="1" dirty="0">
                <a:latin typeface=".VnTime" pitchFamily="34" charset="0"/>
              </a:rPr>
              <a:t> bµ </a:t>
            </a:r>
            <a:r>
              <a:rPr lang="en-US" sz="2800" b="1" i="1" dirty="0" err="1">
                <a:latin typeface=".VnTime" pitchFamily="34" charset="0"/>
              </a:rPr>
              <a:t>TriÖu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 smtClean="0">
                <a:latin typeface=".VnTime" pitchFamily="34" charset="0"/>
              </a:rPr>
              <a:t>Èu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 err="1" smtClean="0">
                <a:latin typeface=".VnTime" pitchFamily="34" charset="0"/>
              </a:rPr>
              <a:t>c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ưỡi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 err="1" smtClean="0">
                <a:latin typeface=".VnTime" pitchFamily="34" charset="0"/>
              </a:rPr>
              <a:t>voi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>
                <a:latin typeface=".VnTime" pitchFamily="34" charset="0"/>
              </a:rPr>
              <a:t>®¸</a:t>
            </a:r>
            <a:r>
              <a:rPr lang="en-US" sz="2800" b="1" i="1" dirty="0" err="1">
                <a:latin typeface=".VnTime" pitchFamily="34" charset="0"/>
              </a:rPr>
              <a:t>nh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cång</a:t>
            </a:r>
            <a:r>
              <a:rPr lang="en-US" sz="2800" b="1" i="1" dirty="0">
                <a:latin typeface=".VnTime" pitchFamily="34" charset="0"/>
              </a:rPr>
              <a:t>.</a:t>
            </a:r>
          </a:p>
          <a:p>
            <a:pPr eaLnBrk="0" hangingPunct="0">
              <a:lnSpc>
                <a:spcPct val="130000"/>
              </a:lnSpc>
            </a:pPr>
            <a:r>
              <a:rPr lang="en-US" sz="2800" b="1" i="1" dirty="0" smtClean="0">
                <a:latin typeface=".VnTime" pitchFamily="34" charset="0"/>
              </a:rPr>
              <a:t>- </a:t>
            </a:r>
            <a:r>
              <a:rPr lang="en-US" sz="2800" b="1" i="1" dirty="0">
                <a:latin typeface=".VnTime" pitchFamily="34" charset="0"/>
              </a:rPr>
              <a:t>Ai </a:t>
            </a:r>
            <a:r>
              <a:rPr lang="en-US" sz="2800" b="1" i="1" dirty="0" err="1">
                <a:latin typeface=".VnTime" pitchFamily="34" charset="0"/>
              </a:rPr>
              <a:t>lªn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 smtClean="0">
                <a:latin typeface=".VnTime" pitchFamily="34" charset="0"/>
              </a:rPr>
              <a:t>Biện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 err="1" smtClean="0">
                <a:latin typeface=".VnTime" pitchFamily="34" charset="0"/>
              </a:rPr>
              <a:t>Th­ưîng</a:t>
            </a:r>
            <a:r>
              <a:rPr lang="en-US" sz="2800" b="1" i="1" dirty="0">
                <a:latin typeface=".VnTime" pitchFamily="34" charset="0"/>
              </a:rPr>
              <a:t>, Lam </a:t>
            </a:r>
            <a:r>
              <a:rPr lang="en-US" sz="2800" b="1" i="1" dirty="0" err="1">
                <a:latin typeface=".VnTime" pitchFamily="34" charset="0"/>
              </a:rPr>
              <a:t>S¬n</a:t>
            </a:r>
            <a:endParaRPr lang="en-US" sz="2800" b="1" i="1" dirty="0">
              <a:latin typeface=".VnTime" pitchFamily="34" charset="0"/>
            </a:endParaRPr>
          </a:p>
          <a:p>
            <a:pPr eaLnBrk="0" hangingPunct="0">
              <a:lnSpc>
                <a:spcPct val="130000"/>
              </a:lnSpc>
            </a:pPr>
            <a:r>
              <a:rPr lang="en-US" sz="2800" b="1" i="1" dirty="0" err="1">
                <a:latin typeface=".VnTime" pitchFamily="34" charset="0"/>
              </a:rPr>
              <a:t>Nhí</a:t>
            </a:r>
            <a:r>
              <a:rPr lang="en-US" sz="2800" b="1" i="1" dirty="0">
                <a:latin typeface=".VnTime" pitchFamily="34" charset="0"/>
              </a:rPr>
              <a:t> Lª </a:t>
            </a:r>
            <a:r>
              <a:rPr lang="en-US" sz="2800" b="1" i="1" dirty="0" err="1">
                <a:latin typeface=".VnTime" pitchFamily="34" charset="0"/>
              </a:rPr>
              <a:t>Th¸i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Tæ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chÆn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smtClean="0">
                <a:latin typeface=".VnTime" pitchFamily="34" charset="0"/>
              </a:rPr>
              <a:t>®­</a:t>
            </a:r>
            <a:r>
              <a:rPr lang="en-US" sz="2800" b="1" i="1" dirty="0" err="1" smtClean="0">
                <a:latin typeface=".VnTime" pitchFamily="34" charset="0"/>
              </a:rPr>
              <a:t>ưêng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qu©n</a:t>
            </a:r>
            <a:r>
              <a:rPr lang="en-US" sz="2800" b="1" i="1" dirty="0">
                <a:latin typeface=".VnTime" pitchFamily="34" charset="0"/>
              </a:rPr>
              <a:t> Minh</a:t>
            </a:r>
          </a:p>
        </p:txBody>
      </p:sp>
      <p:sp>
        <p:nvSpPr>
          <p:cNvPr id="19" name="Rectangle 18"/>
          <p:cNvSpPr/>
          <p:nvPr/>
        </p:nvSpPr>
        <p:spPr>
          <a:xfrm>
            <a:off x="971600" y="476269"/>
            <a:ext cx="754380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vốn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thống</a:t>
            </a:r>
            <a:endParaRPr lang="en-US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15616" y="1651770"/>
            <a:ext cx="2410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a,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29000" y="0"/>
            <a:ext cx="2169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endParaRPr lang="en-US" sz="2400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352800" y="3429000"/>
            <a:ext cx="472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endParaRPr lang="vi-VN" sz="2400"/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1555203" y="1430700"/>
            <a:ext cx="6553200" cy="5053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130000"/>
              </a:lnSpc>
            </a:pPr>
            <a:endParaRPr lang="en-US" sz="2400" b="1" i="1" dirty="0">
              <a:latin typeface=".VnTime" pitchFamily="34" charset="0"/>
            </a:endParaRPr>
          </a:p>
          <a:p>
            <a:pPr eaLnBrk="0" hangingPunct="0">
              <a:lnSpc>
                <a:spcPct val="130000"/>
              </a:lnSpc>
            </a:pPr>
            <a:r>
              <a:rPr lang="en-US" sz="2800" b="1" i="1" dirty="0">
                <a:latin typeface=".VnTime" pitchFamily="34" charset="0"/>
              </a:rPr>
              <a:t>- </a:t>
            </a:r>
            <a:r>
              <a:rPr lang="en-US" sz="2800" b="1" i="1" dirty="0" err="1">
                <a:latin typeface=".VnTime" pitchFamily="34" charset="0"/>
              </a:rPr>
              <a:t>Tay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lµm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hµm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nhai</a:t>
            </a:r>
            <a:r>
              <a:rPr lang="en-US" sz="2800" b="1" i="1" dirty="0">
                <a:latin typeface=".VnTime" pitchFamily="34" charset="0"/>
              </a:rPr>
              <a:t>, </a:t>
            </a:r>
            <a:r>
              <a:rPr lang="en-US" sz="2800" b="1" i="1" dirty="0" err="1">
                <a:latin typeface=".VnTime" pitchFamily="34" charset="0"/>
              </a:rPr>
              <a:t>tay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quai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miÖng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trÔ</a:t>
            </a:r>
            <a:r>
              <a:rPr lang="en-US" sz="2800" b="1" i="1" dirty="0">
                <a:latin typeface=".VnTime" pitchFamily="34" charset="0"/>
              </a:rPr>
              <a:t>.</a:t>
            </a:r>
          </a:p>
          <a:p>
            <a:pPr eaLnBrk="0" hangingPunct="0">
              <a:lnSpc>
                <a:spcPct val="130000"/>
              </a:lnSpc>
            </a:pPr>
            <a:r>
              <a:rPr lang="en-US" sz="2800" b="1" i="1" dirty="0">
                <a:latin typeface=".VnTime" pitchFamily="34" charset="0"/>
              </a:rPr>
              <a:t>- </a:t>
            </a:r>
            <a:r>
              <a:rPr lang="en-US" sz="2800" b="1" i="1" dirty="0" err="1">
                <a:latin typeface=".VnTime" pitchFamily="34" charset="0"/>
              </a:rPr>
              <a:t>Cã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c«ng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mµi</a:t>
            </a:r>
            <a:r>
              <a:rPr lang="en-US" sz="2800" b="1" i="1" dirty="0">
                <a:latin typeface=".VnTime" pitchFamily="34" charset="0"/>
              </a:rPr>
              <a:t> s¾t </a:t>
            </a:r>
            <a:r>
              <a:rPr lang="en-US" sz="2800" b="1" i="1" dirty="0" err="1">
                <a:latin typeface=".VnTime" pitchFamily="34" charset="0"/>
              </a:rPr>
              <a:t>cã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ngµy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nªn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kim</a:t>
            </a:r>
            <a:r>
              <a:rPr lang="en-US" sz="2800" b="1" i="1" dirty="0">
                <a:latin typeface=".VnTime" pitchFamily="34" charset="0"/>
              </a:rPr>
              <a:t>.</a:t>
            </a:r>
          </a:p>
          <a:p>
            <a:pPr eaLnBrk="0" hangingPunct="0">
              <a:lnSpc>
                <a:spcPct val="130000"/>
              </a:lnSpc>
            </a:pPr>
            <a:r>
              <a:rPr lang="en-US" sz="2800" b="1" i="1" dirty="0" smtClean="0">
                <a:latin typeface=".VnTime" pitchFamily="34" charset="0"/>
              </a:rPr>
              <a:t>-  </a:t>
            </a:r>
            <a:r>
              <a:rPr lang="en-US" sz="2800" b="1" i="1" dirty="0" err="1" smtClean="0">
                <a:latin typeface=".VnTime" pitchFamily="34" charset="0"/>
              </a:rPr>
              <a:t>Trªn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>
                <a:latin typeface=".VnTime" pitchFamily="34" charset="0"/>
              </a:rPr>
              <a:t>®</a:t>
            </a:r>
            <a:r>
              <a:rPr lang="en-US" sz="2800" b="1" i="1" dirty="0" err="1">
                <a:latin typeface=".VnTime" pitchFamily="34" charset="0"/>
              </a:rPr>
              <a:t>ång</a:t>
            </a:r>
            <a:r>
              <a:rPr lang="en-US" sz="2800" b="1" i="1" dirty="0">
                <a:latin typeface=".VnTime" pitchFamily="34" charset="0"/>
              </a:rPr>
              <a:t> c¹n, </a:t>
            </a:r>
            <a:r>
              <a:rPr lang="en-US" sz="2800" b="1" i="1" dirty="0" err="1" smtClean="0">
                <a:latin typeface=".VnTime" pitchFamily="34" charset="0"/>
              </a:rPr>
              <a:t>d­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i="1" dirty="0" err="1" smtClean="0">
                <a:latin typeface=".VnTime" pitchFamily="34" charset="0"/>
              </a:rPr>
              <a:t>íi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>
                <a:latin typeface=".VnTime" pitchFamily="34" charset="0"/>
              </a:rPr>
              <a:t>®</a:t>
            </a:r>
            <a:r>
              <a:rPr lang="en-US" sz="2800" b="1" i="1" dirty="0" err="1">
                <a:latin typeface=".VnTime" pitchFamily="34" charset="0"/>
              </a:rPr>
              <a:t>ång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s©u</a:t>
            </a:r>
            <a:endParaRPr lang="en-US" sz="2800" b="1" i="1" dirty="0">
              <a:latin typeface=".VnTime" pitchFamily="34" charset="0"/>
            </a:endParaRPr>
          </a:p>
          <a:p>
            <a:pPr eaLnBrk="0" hangingPunct="0">
              <a:lnSpc>
                <a:spcPct val="130000"/>
              </a:lnSpc>
            </a:pPr>
            <a:r>
              <a:rPr lang="en-US" sz="2800" b="1" i="1" dirty="0" err="1">
                <a:latin typeface=".VnTime" pitchFamily="34" charset="0"/>
              </a:rPr>
              <a:t>Chång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cµy</a:t>
            </a:r>
            <a:r>
              <a:rPr lang="en-US" sz="2800" b="1" i="1" dirty="0">
                <a:latin typeface=".VnTime" pitchFamily="34" charset="0"/>
              </a:rPr>
              <a:t>, </a:t>
            </a:r>
            <a:r>
              <a:rPr lang="en-US" sz="2800" b="1" i="1" dirty="0" err="1">
                <a:latin typeface=".VnTime" pitchFamily="34" charset="0"/>
              </a:rPr>
              <a:t>vî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cÊy</a:t>
            </a:r>
            <a:r>
              <a:rPr lang="en-US" sz="2800" b="1" i="1" dirty="0">
                <a:latin typeface=".VnTime" pitchFamily="34" charset="0"/>
              </a:rPr>
              <a:t>, con </a:t>
            </a:r>
            <a:r>
              <a:rPr lang="en-US" sz="2800" b="1" i="1" dirty="0" err="1">
                <a:latin typeface=".VnTime" pitchFamily="34" charset="0"/>
              </a:rPr>
              <a:t>tr©u</a:t>
            </a:r>
            <a:r>
              <a:rPr lang="en-US" sz="2800" b="1" i="1" dirty="0">
                <a:latin typeface=".VnTime" pitchFamily="34" charset="0"/>
              </a:rPr>
              <a:t> ®</a:t>
            </a:r>
            <a:r>
              <a:rPr lang="en-US" sz="2800" b="1" i="1" dirty="0" err="1">
                <a:latin typeface=".VnTime" pitchFamily="34" charset="0"/>
              </a:rPr>
              <a:t>i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bõa</a:t>
            </a:r>
            <a:r>
              <a:rPr lang="en-US" sz="2800" b="1" i="1" dirty="0">
                <a:latin typeface=".VnTime" pitchFamily="34" charset="0"/>
              </a:rPr>
              <a:t>.</a:t>
            </a:r>
          </a:p>
          <a:p>
            <a:pPr eaLnBrk="0" hangingPunct="0">
              <a:lnSpc>
                <a:spcPct val="130000"/>
              </a:lnSpc>
            </a:pPr>
            <a:r>
              <a:rPr lang="en-US" sz="2800" b="1" i="1" dirty="0">
                <a:latin typeface=".VnTime" pitchFamily="34" charset="0"/>
              </a:rPr>
              <a:t>-  </a:t>
            </a:r>
            <a:r>
              <a:rPr lang="en-US" sz="2800" b="1" i="1" dirty="0" err="1" smtClean="0">
                <a:latin typeface=".VnTime" pitchFamily="34" charset="0"/>
              </a:rPr>
              <a:t>Cµy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>
                <a:latin typeface=".VnTime" pitchFamily="34" charset="0"/>
              </a:rPr>
              <a:t>®</a:t>
            </a:r>
            <a:r>
              <a:rPr lang="en-US" sz="2800" b="1" i="1" dirty="0" err="1">
                <a:latin typeface=".VnTime" pitchFamily="34" charset="0"/>
              </a:rPr>
              <a:t>ång</a:t>
            </a:r>
            <a:r>
              <a:rPr lang="en-US" sz="2800" b="1" i="1" dirty="0">
                <a:latin typeface=".VnTime" pitchFamily="34" charset="0"/>
              </a:rPr>
              <a:t> ®</a:t>
            </a:r>
            <a:r>
              <a:rPr lang="en-US" sz="2800" b="1" i="1" dirty="0" err="1">
                <a:latin typeface=".VnTime" pitchFamily="34" charset="0"/>
              </a:rPr>
              <a:t>ang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buæi</a:t>
            </a:r>
            <a:r>
              <a:rPr lang="en-US" sz="2800" b="1" i="1" dirty="0">
                <a:latin typeface=".VnTime" pitchFamily="34" charset="0"/>
              </a:rPr>
              <a:t> ban </a:t>
            </a:r>
            <a:r>
              <a:rPr lang="en-US" sz="2800" b="1" i="1" dirty="0" err="1" smtClean="0">
                <a:latin typeface=".VnTime" pitchFamily="34" charset="0"/>
              </a:rPr>
              <a:t>tr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i="1" dirty="0" err="1" smtClean="0">
                <a:latin typeface=".VnTime" pitchFamily="34" charset="0"/>
              </a:rPr>
              <a:t>a</a:t>
            </a:r>
            <a:endParaRPr lang="en-US" sz="2800" b="1" i="1" dirty="0">
              <a:latin typeface=".VnTime" pitchFamily="34" charset="0"/>
            </a:endParaRPr>
          </a:p>
          <a:p>
            <a:pPr eaLnBrk="0" hangingPunct="0">
              <a:lnSpc>
                <a:spcPct val="130000"/>
              </a:lnSpc>
            </a:pPr>
            <a:r>
              <a:rPr lang="en-US" sz="2800" b="1" i="1" dirty="0" err="1">
                <a:latin typeface=".VnTime" pitchFamily="34" charset="0"/>
              </a:rPr>
              <a:t>Må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h«i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th¸nh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thãt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 smtClean="0">
                <a:latin typeface=".VnTime" pitchFamily="34" charset="0"/>
              </a:rPr>
              <a:t>như</a:t>
            </a:r>
            <a:r>
              <a:rPr lang="en-US" sz="2800" b="1" i="1" dirty="0" smtClean="0">
                <a:latin typeface=".VnTime" pitchFamily="34" charset="0"/>
              </a:rPr>
              <a:t>­ </a:t>
            </a:r>
            <a:r>
              <a:rPr lang="en-US" sz="2800" b="1" i="1" dirty="0" err="1" smtClean="0">
                <a:latin typeface=".VnTime" pitchFamily="34" charset="0"/>
              </a:rPr>
              <a:t>m­ưa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ruéng</a:t>
            </a:r>
            <a:r>
              <a:rPr lang="en-US" sz="2800" b="1" i="1" dirty="0">
                <a:latin typeface=".VnTime" pitchFamily="34" charset="0"/>
              </a:rPr>
              <a:t>.</a:t>
            </a:r>
          </a:p>
          <a:p>
            <a:pPr eaLnBrk="0" hangingPunct="0">
              <a:lnSpc>
                <a:spcPct val="130000"/>
              </a:lnSpc>
            </a:pPr>
            <a:r>
              <a:rPr lang="en-US" sz="2800" b="1" i="1" dirty="0">
                <a:latin typeface=".VnTime" pitchFamily="34" charset="0"/>
              </a:rPr>
              <a:t>-  </a:t>
            </a:r>
            <a:r>
              <a:rPr lang="en-US" sz="2800" b="1" i="1" dirty="0" smtClean="0">
                <a:latin typeface=".VnTime" pitchFamily="34" charset="0"/>
              </a:rPr>
              <a:t>Ai </a:t>
            </a:r>
            <a:r>
              <a:rPr lang="en-US" sz="2800" b="1" i="1" dirty="0">
                <a:latin typeface=".VnTime" pitchFamily="34" charset="0"/>
              </a:rPr>
              <a:t>¬</a:t>
            </a:r>
            <a:r>
              <a:rPr lang="en-US" sz="2800" b="1" i="1" dirty="0" err="1">
                <a:latin typeface=".VnTime" pitchFamily="34" charset="0"/>
              </a:rPr>
              <a:t>i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 smtClean="0">
                <a:latin typeface=".VnTime" pitchFamily="34" charset="0"/>
              </a:rPr>
              <a:t>b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i="1" dirty="0" err="1" smtClean="0">
                <a:latin typeface=".VnTime" pitchFamily="34" charset="0"/>
              </a:rPr>
              <a:t>ng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b¸t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c¬m</a:t>
            </a:r>
            <a:r>
              <a:rPr lang="en-US" sz="2800" b="1" i="1" dirty="0">
                <a:latin typeface=".VnTime" pitchFamily="34" charset="0"/>
              </a:rPr>
              <a:t> ®</a:t>
            </a:r>
            <a:r>
              <a:rPr lang="en-US" sz="2800" b="1" i="1" dirty="0" err="1">
                <a:latin typeface=".VnTime" pitchFamily="34" charset="0"/>
              </a:rPr>
              <a:t>Çy</a:t>
            </a:r>
            <a:endParaRPr lang="en-US" sz="2800" b="1" i="1" dirty="0">
              <a:latin typeface=".VnTime" pitchFamily="34" charset="0"/>
            </a:endParaRPr>
          </a:p>
          <a:p>
            <a:pPr eaLnBrk="0" hangingPunct="0">
              <a:lnSpc>
                <a:spcPct val="130000"/>
              </a:lnSpc>
            </a:pPr>
            <a:r>
              <a:rPr lang="en-US" sz="2800" b="1" i="1" dirty="0" err="1">
                <a:latin typeface=".VnTime" pitchFamily="34" charset="0"/>
              </a:rPr>
              <a:t>DÎo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th¬m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mét</a:t>
            </a:r>
            <a:r>
              <a:rPr lang="en-US" sz="2800" b="1" i="1" dirty="0">
                <a:latin typeface=".VnTime" pitchFamily="34" charset="0"/>
              </a:rPr>
              <a:t> h¹t ®¾ng cay </a:t>
            </a:r>
            <a:r>
              <a:rPr lang="en-US" sz="2800" b="1" i="1" dirty="0" err="1">
                <a:latin typeface=".VnTime" pitchFamily="34" charset="0"/>
              </a:rPr>
              <a:t>mu«n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phÇn</a:t>
            </a:r>
            <a:r>
              <a:rPr lang="en-US" sz="2400" b="1" i="1" dirty="0">
                <a:latin typeface=".VnTime" pitchFamily="34" charset="0"/>
              </a:rPr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52043" y="1340768"/>
            <a:ext cx="35012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Lao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71600" y="476269"/>
            <a:ext cx="754380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vốn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thống</a:t>
            </a:r>
            <a:endParaRPr lang="en-US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29000" y="0"/>
            <a:ext cx="2169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endParaRPr lang="en-US" sz="2400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274332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352800" y="3429000"/>
            <a:ext cx="472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endParaRPr lang="vi-VN" sz="2400"/>
          </a:p>
        </p:txBody>
      </p:sp>
      <p:sp>
        <p:nvSpPr>
          <p:cNvPr id="9235" name="Text Box 19"/>
          <p:cNvSpPr txBox="1">
            <a:spLocks noChangeArrowheads="1"/>
          </p:cNvSpPr>
          <p:nvPr/>
        </p:nvSpPr>
        <p:spPr bwMode="auto">
          <a:xfrm>
            <a:off x="899592" y="1526628"/>
            <a:ext cx="7884368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b="1" i="1" dirty="0">
                <a:latin typeface=".VnTime" pitchFamily="34" charset="0"/>
              </a:rPr>
              <a:t>- </a:t>
            </a:r>
            <a:r>
              <a:rPr lang="en-US" sz="2800" b="1" i="1" dirty="0" err="1">
                <a:latin typeface=".VnTime" pitchFamily="34" charset="0"/>
              </a:rPr>
              <a:t>Kh«n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ngoan</a:t>
            </a:r>
            <a:r>
              <a:rPr lang="en-US" sz="2800" b="1" i="1" dirty="0">
                <a:latin typeface=".VnTime" pitchFamily="34" charset="0"/>
              </a:rPr>
              <a:t> ®</a:t>
            </a:r>
            <a:r>
              <a:rPr lang="en-US" sz="2800" b="1" i="1" dirty="0" err="1">
                <a:latin typeface=".VnTime" pitchFamily="34" charset="0"/>
              </a:rPr>
              <a:t>èi</a:t>
            </a:r>
            <a:r>
              <a:rPr lang="en-US" sz="2800" b="1" i="1" dirty="0">
                <a:latin typeface=".VnTime" pitchFamily="34" charset="0"/>
              </a:rPr>
              <a:t> ®¸p </a:t>
            </a:r>
            <a:r>
              <a:rPr lang="en-US" sz="2800" b="1" i="1" dirty="0" err="1" smtClean="0">
                <a:latin typeface=".VnTime" pitchFamily="34" charset="0"/>
              </a:rPr>
              <a:t>ng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i="1" dirty="0" err="1" smtClean="0">
                <a:latin typeface=".VnTime" pitchFamily="34" charset="0"/>
              </a:rPr>
              <a:t>êi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ngoµi</a:t>
            </a:r>
            <a:endParaRPr lang="en-US" sz="2800" b="1" i="1" dirty="0">
              <a:latin typeface=".VnTime" pitchFamily="34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en-US" sz="2800" b="1" i="1" dirty="0">
                <a:latin typeface=".VnTime" pitchFamily="34" charset="0"/>
              </a:rPr>
              <a:t>   Gµ </a:t>
            </a:r>
            <a:r>
              <a:rPr lang="en-US" sz="2800" b="1" i="1" dirty="0" err="1">
                <a:latin typeface=".VnTime" pitchFamily="34" charset="0"/>
              </a:rPr>
              <a:t>cïng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mét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mÑ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chí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hoµi</a:t>
            </a:r>
            <a:r>
              <a:rPr lang="en-US" sz="2800" b="1" i="1" dirty="0">
                <a:latin typeface=".VnTime" pitchFamily="34" charset="0"/>
              </a:rPr>
              <a:t> ®¸ </a:t>
            </a:r>
            <a:r>
              <a:rPr lang="en-US" sz="2800" b="1" i="1" dirty="0" err="1">
                <a:latin typeface=".VnTime" pitchFamily="34" charset="0"/>
              </a:rPr>
              <a:t>nhau</a:t>
            </a:r>
            <a:endParaRPr lang="en-US" sz="2800" b="1" i="1" dirty="0">
              <a:latin typeface=".VnTime" pitchFamily="34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smtClean="0">
                <a:latin typeface=".VnTime" pitchFamily="34" charset="0"/>
              </a:rPr>
              <a:t>-  </a:t>
            </a:r>
            <a:r>
              <a:rPr lang="en-US" sz="2800" b="1" i="1" dirty="0" err="1">
                <a:latin typeface=".VnTime" pitchFamily="34" charset="0"/>
              </a:rPr>
              <a:t>Mét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c©y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lµm</a:t>
            </a:r>
            <a:r>
              <a:rPr lang="en-US" sz="2800" b="1" i="1" dirty="0">
                <a:latin typeface=".VnTime" pitchFamily="34" charset="0"/>
              </a:rPr>
              <a:t> ch¼ng </a:t>
            </a:r>
            <a:r>
              <a:rPr lang="en-US" sz="2800" b="1" i="1" dirty="0" err="1">
                <a:latin typeface=".VnTime" pitchFamily="34" charset="0"/>
              </a:rPr>
              <a:t>nªn</a:t>
            </a:r>
            <a:r>
              <a:rPr lang="en-US" sz="2800" b="1" i="1" dirty="0">
                <a:latin typeface=".VnTime" pitchFamily="34" charset="0"/>
              </a:rPr>
              <a:t> non</a:t>
            </a:r>
          </a:p>
          <a:p>
            <a:pPr eaLnBrk="0" hangingPunct="0">
              <a:spcBef>
                <a:spcPct val="50000"/>
              </a:spcBef>
            </a:pPr>
            <a:r>
              <a:rPr lang="en-US" sz="2800" b="1" i="1" dirty="0">
                <a:latin typeface=".VnTime" pitchFamily="34" charset="0"/>
              </a:rPr>
              <a:t>   </a:t>
            </a:r>
            <a:r>
              <a:rPr lang="en-US" sz="2800" b="1" i="1" dirty="0" err="1">
                <a:latin typeface=".VnTime" pitchFamily="34" charset="0"/>
              </a:rPr>
              <a:t>Ba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c©y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chôm</a:t>
            </a:r>
            <a:r>
              <a:rPr lang="en-US" sz="2800" b="1" i="1" dirty="0">
                <a:latin typeface=".VnTime" pitchFamily="34" charset="0"/>
              </a:rPr>
              <a:t> l¹i </a:t>
            </a:r>
            <a:r>
              <a:rPr lang="en-US" sz="2800" b="1" i="1" dirty="0" err="1">
                <a:latin typeface=".VnTime" pitchFamily="34" charset="0"/>
              </a:rPr>
              <a:t>nªn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hßn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nói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cao</a:t>
            </a:r>
            <a:r>
              <a:rPr lang="en-US" sz="2800" b="1" i="1" dirty="0">
                <a:latin typeface=".VnTime" pitchFamily="34" charset="0"/>
              </a:rPr>
              <a:t>.</a:t>
            </a:r>
          </a:p>
          <a:p>
            <a:pPr eaLnBrk="0" hangingPunct="0">
              <a:spcBef>
                <a:spcPct val="50000"/>
              </a:spcBef>
            </a:pP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smtClean="0">
                <a:latin typeface=".VnTime" pitchFamily="34" charset="0"/>
              </a:rPr>
              <a:t>-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Nhiễu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>
                <a:latin typeface=".VnTime" pitchFamily="34" charset="0"/>
              </a:rPr>
              <a:t>®</a:t>
            </a:r>
            <a:r>
              <a:rPr lang="en-US" sz="2800" b="1" i="1" dirty="0" err="1">
                <a:latin typeface=".VnTime" pitchFamily="34" charset="0"/>
              </a:rPr>
              <a:t>iÒu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phñ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lÊy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gi</a:t>
            </a:r>
            <a:r>
              <a:rPr lang="en-US" sz="2800" b="1" i="1" dirty="0">
                <a:latin typeface=".VnTime" pitchFamily="34" charset="0"/>
              </a:rPr>
              <a:t>¸ </a:t>
            </a:r>
            <a:r>
              <a:rPr lang="en-US" sz="2800" b="1" i="1" smtClean="0">
                <a:latin typeface=".VnTime" pitchFamily="34" charset="0"/>
              </a:rPr>
              <a:t>g</a:t>
            </a:r>
            <a:r>
              <a:rPr lang="en-US" sz="28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i="1" smtClean="0">
                <a:latin typeface=".VnTime" pitchFamily="34" charset="0"/>
              </a:rPr>
              <a:t>¬ng</a:t>
            </a:r>
            <a:endParaRPr lang="en-US" sz="2800" b="1" i="1" dirty="0">
              <a:latin typeface=".VnTime" pitchFamily="34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en-US" sz="2800" b="1" i="1" dirty="0" err="1" smtClean="0">
                <a:latin typeface=".VnTime" pitchFamily="34" charset="0"/>
              </a:rPr>
              <a:t>N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gư</a:t>
            </a:r>
            <a:r>
              <a:rPr lang="en-US" sz="2800" b="1" i="1" dirty="0" err="1" smtClean="0">
                <a:latin typeface=".VnTime" pitchFamily="34" charset="0"/>
              </a:rPr>
              <a:t>êi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trong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mét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 smtClean="0">
                <a:latin typeface=".VnTime" pitchFamily="34" charset="0"/>
              </a:rPr>
              <a:t>n­íc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ph¶i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 smtClean="0">
                <a:latin typeface=".VnTime" pitchFamily="34" charset="0"/>
              </a:rPr>
              <a:t>th­¬</a:t>
            </a:r>
            <a:r>
              <a:rPr lang="en-US" sz="2800" b="1" i="1" dirty="0" err="1">
                <a:latin typeface=".VnTime" pitchFamily="34" charset="0"/>
              </a:rPr>
              <a:t>ng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nhau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 smtClean="0">
                <a:latin typeface=".VnTime" pitchFamily="34" charset="0"/>
              </a:rPr>
              <a:t>cïng</a:t>
            </a:r>
            <a:endParaRPr lang="en-US" sz="2800" b="1" i="1" dirty="0" smtClean="0">
              <a:latin typeface=".VnTime" pitchFamily="34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>
                <a:latin typeface=".VnTime" pitchFamily="34" charset="0"/>
              </a:rPr>
              <a:t>-  </a:t>
            </a:r>
            <a:r>
              <a:rPr lang="en-US" sz="2800" b="1" i="1" dirty="0" err="1">
                <a:latin typeface=".VnTime" pitchFamily="34" charset="0"/>
              </a:rPr>
              <a:t>BÇu</a:t>
            </a:r>
            <a:r>
              <a:rPr lang="en-US" sz="2800" b="1" i="1" dirty="0">
                <a:latin typeface=".VnTime" pitchFamily="34" charset="0"/>
              </a:rPr>
              <a:t> ¬</a:t>
            </a:r>
            <a:r>
              <a:rPr lang="en-US" sz="2800" b="1" i="1" dirty="0" err="1">
                <a:latin typeface=".VnTime" pitchFamily="34" charset="0"/>
              </a:rPr>
              <a:t>i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 smtClean="0">
                <a:latin typeface=".VnTime" pitchFamily="34" charset="0"/>
              </a:rPr>
              <a:t>th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i="1" dirty="0" err="1" smtClean="0">
                <a:latin typeface=".VnTime" pitchFamily="34" charset="0"/>
              </a:rPr>
              <a:t>¬ng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lÊy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bÝ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cïng</a:t>
            </a:r>
            <a:endParaRPr lang="en-US" sz="2800" b="1" i="1" dirty="0">
              <a:latin typeface=".VnTime" pitchFamily="34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en-US" sz="2800" b="1" i="1" dirty="0" err="1">
                <a:latin typeface=".VnTime" pitchFamily="34" charset="0"/>
              </a:rPr>
              <a:t>Tuy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r»ng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kh¸c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gièng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 smtClean="0">
                <a:latin typeface=".VnTime" pitchFamily="34" charset="0"/>
              </a:rPr>
              <a:t>nh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i="1" dirty="0" err="1" smtClean="0">
                <a:latin typeface=".VnTime" pitchFamily="34" charset="0"/>
              </a:rPr>
              <a:t>ng</a:t>
            </a:r>
            <a:r>
              <a:rPr lang="en-US" sz="2800" b="1" i="1" dirty="0" smtClean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chung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mét</a:t>
            </a:r>
            <a:r>
              <a:rPr lang="en-US" sz="2800" b="1" i="1" dirty="0">
                <a:latin typeface=".VnTime" pitchFamily="34" charset="0"/>
              </a:rPr>
              <a:t> </a:t>
            </a:r>
            <a:r>
              <a:rPr lang="en-US" sz="2800" b="1" i="1" dirty="0" err="1">
                <a:latin typeface=".VnTime" pitchFamily="34" charset="0"/>
              </a:rPr>
              <a:t>giµn</a:t>
            </a:r>
            <a:endParaRPr lang="en-US" sz="2800" b="1" i="1" dirty="0">
              <a:latin typeface=".VnTime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6893" y="908720"/>
            <a:ext cx="22589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c,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71600" y="476269"/>
            <a:ext cx="754380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vốn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thống</a:t>
            </a:r>
            <a:endParaRPr lang="en-US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29000" y="0"/>
            <a:ext cx="2169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endParaRPr lang="en-US" sz="2400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713117"/>
      </p:ext>
    </p:extLst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352800" y="3429000"/>
            <a:ext cx="472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endParaRPr lang="vi-VN" sz="2400"/>
          </a:p>
        </p:txBody>
      </p:sp>
      <p:sp>
        <p:nvSpPr>
          <p:cNvPr id="2" name="TextBox 1"/>
          <p:cNvSpPr txBox="1"/>
          <p:nvPr/>
        </p:nvSpPr>
        <p:spPr>
          <a:xfrm>
            <a:off x="1115616" y="1380282"/>
            <a:ext cx="19960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d,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ái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59632" y="1844824"/>
            <a:ext cx="6606480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Lá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lành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đùm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lá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rách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Máu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chảy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ruột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hở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răng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lạnh</a:t>
            </a:r>
            <a:endParaRPr lang="en-US" sz="2800" b="1" i="1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Chị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ngã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ngựa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đau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tàu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cỏ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miếng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đói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gói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no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Rectangle 5"/>
          <p:cNvSpPr/>
          <p:nvPr/>
        </p:nvSpPr>
        <p:spPr>
          <a:xfrm>
            <a:off x="971600" y="476269"/>
            <a:ext cx="754380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vốn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thống</a:t>
            </a:r>
            <a:endParaRPr lang="en-US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29000" y="0"/>
            <a:ext cx="2169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endParaRPr lang="en-US" sz="2400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27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971600" y="476269"/>
            <a:ext cx="754380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vốn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thống</a:t>
            </a:r>
            <a:endParaRPr lang="en-US" sz="32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29000" y="0"/>
            <a:ext cx="2169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endParaRPr lang="en-US" sz="2400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2000" y="1524000"/>
            <a:ext cx="33475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en-US" sz="28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8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chơi</a:t>
            </a:r>
            <a:r>
              <a:rPr lang="en-US" sz="28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sz="2800" dirty="0" err="1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2800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27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7747928"/>
              </p:ext>
            </p:extLst>
          </p:nvPr>
        </p:nvGraphicFramePr>
        <p:xfrm>
          <a:off x="4038600" y="361950"/>
          <a:ext cx="2438400" cy="3048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492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6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08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4607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5083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4607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34925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404" name="Group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814231"/>
              </p:ext>
            </p:extLst>
          </p:nvPr>
        </p:nvGraphicFramePr>
        <p:xfrm>
          <a:off x="3657600" y="674688"/>
          <a:ext cx="3200400" cy="3048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55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426" name="Group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5573404"/>
              </p:ext>
            </p:extLst>
          </p:nvPr>
        </p:nvGraphicFramePr>
        <p:xfrm>
          <a:off x="4360863" y="998538"/>
          <a:ext cx="2438400" cy="3048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492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6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083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4607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5083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4607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34925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444" name="Group 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587404"/>
              </p:ext>
            </p:extLst>
          </p:nvPr>
        </p:nvGraphicFramePr>
        <p:xfrm>
          <a:off x="4003675" y="1320800"/>
          <a:ext cx="3200400" cy="3810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55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466" name="Group 8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801907"/>
              </p:ext>
            </p:extLst>
          </p:nvPr>
        </p:nvGraphicFramePr>
        <p:xfrm>
          <a:off x="3276600" y="1701800"/>
          <a:ext cx="3581400" cy="3556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587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71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718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35718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5718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490" name="Group 10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588425"/>
              </p:ext>
            </p:extLst>
          </p:nvPr>
        </p:nvGraphicFramePr>
        <p:xfrm>
          <a:off x="3997325" y="2047875"/>
          <a:ext cx="1793875" cy="3810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587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504" name="Group 1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6554668"/>
              </p:ext>
            </p:extLst>
          </p:nvPr>
        </p:nvGraphicFramePr>
        <p:xfrm>
          <a:off x="3997325" y="2408238"/>
          <a:ext cx="2819400" cy="3048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524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524" name="Group 1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6723002"/>
              </p:ext>
            </p:extLst>
          </p:nvPr>
        </p:nvGraphicFramePr>
        <p:xfrm>
          <a:off x="4017963" y="2730500"/>
          <a:ext cx="2438400" cy="3048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492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6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083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4607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5083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4607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34925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542" name="Group 1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356754"/>
              </p:ext>
            </p:extLst>
          </p:nvPr>
        </p:nvGraphicFramePr>
        <p:xfrm>
          <a:off x="4024313" y="3055938"/>
          <a:ext cx="2438400" cy="3048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492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46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083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4607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5083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4607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34925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560" name="Group 1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67403"/>
              </p:ext>
            </p:extLst>
          </p:nvPr>
        </p:nvGraphicFramePr>
        <p:xfrm>
          <a:off x="4019550" y="3371850"/>
          <a:ext cx="3581400" cy="3556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587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71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718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35718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57187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584" name="Group 20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5590234"/>
              </p:ext>
            </p:extLst>
          </p:nvPr>
        </p:nvGraphicFramePr>
        <p:xfrm>
          <a:off x="5105400" y="3733800"/>
          <a:ext cx="3200400" cy="3810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55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5560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606" name="Group 2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812284"/>
              </p:ext>
            </p:extLst>
          </p:nvPr>
        </p:nvGraphicFramePr>
        <p:xfrm>
          <a:off x="4038600" y="4140200"/>
          <a:ext cx="2119313" cy="365125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540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40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5401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622" name="Group 2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9472642"/>
              </p:ext>
            </p:extLst>
          </p:nvPr>
        </p:nvGraphicFramePr>
        <p:xfrm>
          <a:off x="4724400" y="4525963"/>
          <a:ext cx="1793875" cy="3810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587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5877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636" name="Group 2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816276"/>
              </p:ext>
            </p:extLst>
          </p:nvPr>
        </p:nvGraphicFramePr>
        <p:xfrm>
          <a:off x="5099050" y="4895850"/>
          <a:ext cx="2119313" cy="365125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540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40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5401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65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652" name="Group 2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0293380"/>
              </p:ext>
            </p:extLst>
          </p:nvPr>
        </p:nvGraphicFramePr>
        <p:xfrm>
          <a:off x="3581400" y="5238750"/>
          <a:ext cx="1524000" cy="3810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664" name="Group 2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9943189"/>
              </p:ext>
            </p:extLst>
          </p:nvPr>
        </p:nvGraphicFramePr>
        <p:xfrm>
          <a:off x="4384675" y="5622925"/>
          <a:ext cx="2819400" cy="3048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524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5242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684" name="Group 300"/>
          <p:cNvGraphicFramePr>
            <a:graphicFrameLocks noGrp="1"/>
          </p:cNvGraphicFramePr>
          <p:nvPr/>
        </p:nvGraphicFramePr>
        <p:xfrm>
          <a:off x="5410200" y="4545013"/>
          <a:ext cx="401638" cy="331788"/>
        </p:xfrm>
        <a:graphic>
          <a:graphicData uri="http://schemas.openxmlformats.org/drawingml/2006/table">
            <a:tbl>
              <a:tblPr/>
              <a:tblGrid>
                <a:gridCol w="4016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690" name="Group 306"/>
          <p:cNvGraphicFramePr>
            <a:graphicFrameLocks noGrp="1"/>
          </p:cNvGraphicFramePr>
          <p:nvPr/>
        </p:nvGraphicFramePr>
        <p:xfrm>
          <a:off x="5105400" y="4895850"/>
          <a:ext cx="381000" cy="36195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61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696" name="Group 312"/>
          <p:cNvGraphicFramePr>
            <a:graphicFrameLocks noGrp="1"/>
          </p:cNvGraphicFramePr>
          <p:nvPr/>
        </p:nvGraphicFramePr>
        <p:xfrm>
          <a:off x="4724400" y="5265738"/>
          <a:ext cx="381000" cy="334963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702" name="Group 318"/>
          <p:cNvGraphicFramePr>
            <a:graphicFrameLocks noGrp="1"/>
          </p:cNvGraphicFramePr>
          <p:nvPr/>
        </p:nvGraphicFramePr>
        <p:xfrm>
          <a:off x="6116638" y="352425"/>
          <a:ext cx="381000" cy="314325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708" name="Group 324"/>
          <p:cNvGraphicFramePr>
            <a:graphicFrameLocks noGrp="1"/>
          </p:cNvGraphicFramePr>
          <p:nvPr/>
        </p:nvGraphicFramePr>
        <p:xfrm>
          <a:off x="4378325" y="5610225"/>
          <a:ext cx="381000" cy="314325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714" name="Group 330"/>
          <p:cNvGraphicFramePr>
            <a:graphicFrameLocks noGrp="1"/>
          </p:cNvGraphicFramePr>
          <p:nvPr/>
        </p:nvGraphicFramePr>
        <p:xfrm>
          <a:off x="5791200" y="4114800"/>
          <a:ext cx="381000" cy="390525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720" name="Group 336"/>
          <p:cNvGraphicFramePr>
            <a:graphicFrameLocks noGrp="1"/>
          </p:cNvGraphicFramePr>
          <p:nvPr/>
        </p:nvGraphicFramePr>
        <p:xfrm>
          <a:off x="5791200" y="3752850"/>
          <a:ext cx="381000" cy="339725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726" name="Group 342"/>
          <p:cNvGraphicFramePr>
            <a:graphicFrameLocks noGrp="1"/>
          </p:cNvGraphicFramePr>
          <p:nvPr/>
        </p:nvGraphicFramePr>
        <p:xfrm>
          <a:off x="5789613" y="3402013"/>
          <a:ext cx="381000" cy="314325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732" name="Group 348"/>
          <p:cNvGraphicFramePr>
            <a:graphicFrameLocks noGrp="1"/>
          </p:cNvGraphicFramePr>
          <p:nvPr/>
        </p:nvGraphicFramePr>
        <p:xfrm>
          <a:off x="5410200" y="3073400"/>
          <a:ext cx="381000" cy="314325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738" name="Group 354"/>
          <p:cNvGraphicFramePr>
            <a:graphicFrameLocks noGrp="1"/>
          </p:cNvGraphicFramePr>
          <p:nvPr/>
        </p:nvGraphicFramePr>
        <p:xfrm>
          <a:off x="5029200" y="2733675"/>
          <a:ext cx="381000" cy="314325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744" name="Group 360"/>
          <p:cNvGraphicFramePr>
            <a:graphicFrameLocks noGrp="1"/>
          </p:cNvGraphicFramePr>
          <p:nvPr/>
        </p:nvGraphicFramePr>
        <p:xfrm>
          <a:off x="4668838" y="2422525"/>
          <a:ext cx="381000" cy="314325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750" name="Group 366"/>
          <p:cNvGraphicFramePr>
            <a:graphicFrameLocks noGrp="1"/>
          </p:cNvGraphicFramePr>
          <p:nvPr/>
        </p:nvGraphicFramePr>
        <p:xfrm>
          <a:off x="4686300" y="2046288"/>
          <a:ext cx="346075" cy="334963"/>
        </p:xfrm>
        <a:graphic>
          <a:graphicData uri="http://schemas.openxmlformats.org/drawingml/2006/table">
            <a:tbl>
              <a:tblPr/>
              <a:tblGrid>
                <a:gridCol w="3460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756" name="Group 372"/>
          <p:cNvGraphicFramePr>
            <a:graphicFrameLocks noGrp="1"/>
          </p:cNvGraphicFramePr>
          <p:nvPr/>
        </p:nvGraphicFramePr>
        <p:xfrm>
          <a:off x="4648200" y="1701800"/>
          <a:ext cx="401638" cy="355600"/>
        </p:xfrm>
        <a:graphic>
          <a:graphicData uri="http://schemas.openxmlformats.org/drawingml/2006/table">
            <a:tbl>
              <a:tblPr/>
              <a:tblGrid>
                <a:gridCol w="4016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762" name="Group 378"/>
          <p:cNvGraphicFramePr>
            <a:graphicFrameLocks noGrp="1"/>
          </p:cNvGraphicFramePr>
          <p:nvPr/>
        </p:nvGraphicFramePr>
        <p:xfrm>
          <a:off x="5029200" y="1320800"/>
          <a:ext cx="401638" cy="355600"/>
        </p:xfrm>
        <a:graphic>
          <a:graphicData uri="http://schemas.openxmlformats.org/drawingml/2006/table">
            <a:tbl>
              <a:tblPr/>
              <a:tblGrid>
                <a:gridCol w="40163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768" name="Group 384"/>
          <p:cNvGraphicFramePr>
            <a:graphicFrameLocks noGrp="1"/>
          </p:cNvGraphicFramePr>
          <p:nvPr/>
        </p:nvGraphicFramePr>
        <p:xfrm>
          <a:off x="5429250" y="971550"/>
          <a:ext cx="304800" cy="323850"/>
        </p:xfrm>
        <a:graphic>
          <a:graphicData uri="http://schemas.openxmlformats.org/drawingml/2006/table">
            <a:tbl>
              <a:tblPr/>
              <a:tblGrid>
                <a:gridCol w="304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774" name="Group 390"/>
          <p:cNvGraphicFramePr>
            <a:graphicFrameLocks noGrp="1"/>
          </p:cNvGraphicFramePr>
          <p:nvPr/>
        </p:nvGraphicFramePr>
        <p:xfrm>
          <a:off x="5791200" y="655638"/>
          <a:ext cx="381000" cy="314325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6780" name="Text Box 396"/>
          <p:cNvSpPr txBox="1">
            <a:spLocks noChangeArrowheads="1"/>
          </p:cNvSpPr>
          <p:nvPr/>
        </p:nvSpPr>
        <p:spPr bwMode="auto">
          <a:xfrm>
            <a:off x="3976688" y="325223"/>
            <a:ext cx="2533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.VnTimeH" pitchFamily="34" charset="0"/>
              </a:rPr>
              <a:t> c    Ç   u   k   </a:t>
            </a:r>
            <a:r>
              <a:rPr lang="en-US" sz="1800" dirty="0" err="1">
                <a:latin typeface=".VnTimeH" pitchFamily="34" charset="0"/>
              </a:rPr>
              <a:t>i</a:t>
            </a:r>
            <a:r>
              <a:rPr lang="en-US" sz="1800" dirty="0">
                <a:latin typeface=".VnTimeH" pitchFamily="34" charset="0"/>
              </a:rPr>
              <a:t>     Ò    u</a:t>
            </a:r>
          </a:p>
        </p:txBody>
      </p:sp>
      <p:sp>
        <p:nvSpPr>
          <p:cNvPr id="16781" name="Text Box 397"/>
          <p:cNvSpPr txBox="1">
            <a:spLocks noChangeArrowheads="1"/>
          </p:cNvSpPr>
          <p:nvPr/>
        </p:nvSpPr>
        <p:spPr bwMode="auto">
          <a:xfrm>
            <a:off x="3657600" y="647700"/>
            <a:ext cx="4267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>
                <a:latin typeface=".VnTimeH" pitchFamily="34" charset="0"/>
              </a:rPr>
              <a:t>K  h   ¸    c    g    i     è   n   g</a:t>
            </a:r>
          </a:p>
        </p:txBody>
      </p:sp>
      <p:sp>
        <p:nvSpPr>
          <p:cNvPr id="16782" name="Text Box 398"/>
          <p:cNvSpPr txBox="1">
            <a:spLocks noChangeArrowheads="1"/>
          </p:cNvSpPr>
          <p:nvPr/>
        </p:nvSpPr>
        <p:spPr bwMode="auto">
          <a:xfrm>
            <a:off x="4366402" y="5596154"/>
            <a:ext cx="3429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.VnTimeH" pitchFamily="34" charset="0"/>
              </a:rPr>
              <a:t>N    h  µ     c   ã   n   ã   c</a:t>
            </a:r>
          </a:p>
        </p:txBody>
      </p:sp>
      <p:sp>
        <p:nvSpPr>
          <p:cNvPr id="16783" name="Text Box 399"/>
          <p:cNvSpPr txBox="1">
            <a:spLocks noChangeArrowheads="1"/>
          </p:cNvSpPr>
          <p:nvPr/>
        </p:nvSpPr>
        <p:spPr bwMode="auto">
          <a:xfrm>
            <a:off x="4019944" y="2047089"/>
            <a:ext cx="1932246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.VnTimeH" pitchFamily="34" charset="0"/>
              </a:rPr>
              <a:t>C    ¸   ­    </a:t>
            </a:r>
            <a:r>
              <a:rPr lang="en-US" sz="1800" dirty="0" smtClean="0">
                <a:latin typeface=".VnTimeH" pitchFamily="34" charset="0"/>
              </a:rPr>
              <a:t> ¬   </a:t>
            </a:r>
            <a:r>
              <a:rPr lang="en-US" sz="1800" dirty="0">
                <a:latin typeface=".VnTimeH" pitchFamily="34" charset="0"/>
              </a:rPr>
              <a:t>n</a:t>
            </a:r>
          </a:p>
        </p:txBody>
      </p:sp>
      <p:sp>
        <p:nvSpPr>
          <p:cNvPr id="16784" name="Text Box 400"/>
          <p:cNvSpPr txBox="1">
            <a:spLocks noChangeArrowheads="1"/>
          </p:cNvSpPr>
          <p:nvPr/>
        </p:nvSpPr>
        <p:spPr bwMode="auto">
          <a:xfrm>
            <a:off x="3352800" y="1677890"/>
            <a:ext cx="449996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.VnTimeH" pitchFamily="34" charset="0"/>
              </a:rPr>
              <a:t>T </a:t>
            </a:r>
            <a:r>
              <a:rPr lang="en-US" sz="1800" dirty="0" smtClean="0">
                <a:latin typeface=".VnTimeH" pitchFamily="34" charset="0"/>
              </a:rPr>
              <a:t>  h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1800" dirty="0" smtClean="0">
                <a:latin typeface=".VnTimeH" pitchFamily="34" charset="0"/>
              </a:rPr>
              <a:t>¬   </a:t>
            </a:r>
            <a:r>
              <a:rPr lang="en-US" sz="1800" dirty="0">
                <a:latin typeface=".VnTimeH" pitchFamily="34" charset="0"/>
              </a:rPr>
              <a:t>n     g  n    h    a   u</a:t>
            </a:r>
          </a:p>
        </p:txBody>
      </p:sp>
      <p:sp>
        <p:nvSpPr>
          <p:cNvPr id="16785" name="Text Box 401"/>
          <p:cNvSpPr txBox="1">
            <a:spLocks noChangeArrowheads="1"/>
          </p:cNvSpPr>
          <p:nvPr/>
        </p:nvSpPr>
        <p:spPr bwMode="auto">
          <a:xfrm>
            <a:off x="4024313" y="1308557"/>
            <a:ext cx="33321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.VnTimeH" pitchFamily="34" charset="0"/>
              </a:rPr>
              <a:t>X  e    n    g   h    </a:t>
            </a:r>
            <a:r>
              <a:rPr lang="en-US" sz="1800" dirty="0" err="1">
                <a:latin typeface=".VnTimeH" pitchFamily="34" charset="0"/>
              </a:rPr>
              <a:t>i</a:t>
            </a:r>
            <a:r>
              <a:rPr lang="en-US" sz="1800" dirty="0">
                <a:latin typeface=".VnTimeH" pitchFamily="34" charset="0"/>
              </a:rPr>
              <a:t>     ª    n   g</a:t>
            </a:r>
          </a:p>
        </p:txBody>
      </p:sp>
      <p:sp>
        <p:nvSpPr>
          <p:cNvPr id="16786" name="Text Box 402"/>
          <p:cNvSpPr txBox="1">
            <a:spLocks noChangeArrowheads="1"/>
          </p:cNvSpPr>
          <p:nvPr/>
        </p:nvSpPr>
        <p:spPr bwMode="auto">
          <a:xfrm>
            <a:off x="4038600" y="2701635"/>
            <a:ext cx="2590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.VnTimeH" pitchFamily="34" charset="0"/>
              </a:rPr>
              <a:t>N    </a:t>
            </a:r>
            <a:r>
              <a:rPr lang="en-US" sz="1800" dirty="0" smtClean="0">
                <a:latin typeface=".VnTimeH" pitchFamily="34" charset="0"/>
              </a:rPr>
              <a:t>­   í         c    ß   n</a:t>
            </a:r>
            <a:endParaRPr lang="en-US" sz="1800" dirty="0">
              <a:latin typeface=".VnTimeH" pitchFamily="34" charset="0"/>
            </a:endParaRPr>
          </a:p>
        </p:txBody>
      </p:sp>
      <p:sp>
        <p:nvSpPr>
          <p:cNvPr id="16787" name="Text Box 403"/>
          <p:cNvSpPr txBox="1">
            <a:spLocks noChangeArrowheads="1"/>
          </p:cNvSpPr>
          <p:nvPr/>
        </p:nvSpPr>
        <p:spPr bwMode="auto">
          <a:xfrm>
            <a:off x="4378325" y="1010334"/>
            <a:ext cx="25495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.VnTimeH" pitchFamily="34" charset="0"/>
              </a:rPr>
              <a:t>N   ó     </a:t>
            </a:r>
            <a:r>
              <a:rPr lang="en-US" sz="1800" dirty="0" err="1">
                <a:latin typeface=".VnTimeH" pitchFamily="34" charset="0"/>
              </a:rPr>
              <a:t>i</a:t>
            </a:r>
            <a:r>
              <a:rPr lang="en-US" sz="1800" dirty="0">
                <a:latin typeface=".VnTimeH" pitchFamily="34" charset="0"/>
              </a:rPr>
              <a:t>   n     g   å    </a:t>
            </a:r>
            <a:r>
              <a:rPr lang="en-US" sz="1800" dirty="0" err="1">
                <a:latin typeface=".VnTimeH" pitchFamily="34" charset="0"/>
              </a:rPr>
              <a:t>i</a:t>
            </a:r>
            <a:endParaRPr lang="en-US" sz="1800" dirty="0">
              <a:latin typeface=".VnTimeH" pitchFamily="34" charset="0"/>
            </a:endParaRPr>
          </a:p>
        </p:txBody>
      </p:sp>
      <p:sp>
        <p:nvSpPr>
          <p:cNvPr id="16788" name="Text Box 404"/>
          <p:cNvSpPr txBox="1">
            <a:spLocks noChangeArrowheads="1"/>
          </p:cNvSpPr>
          <p:nvPr/>
        </p:nvSpPr>
        <p:spPr bwMode="auto">
          <a:xfrm>
            <a:off x="3576637" y="5248461"/>
            <a:ext cx="1566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.VnTimeH" pitchFamily="34" charset="0"/>
              </a:rPr>
              <a:t>C     ¬   ®    å</a:t>
            </a:r>
          </a:p>
        </p:txBody>
      </p:sp>
      <p:sp>
        <p:nvSpPr>
          <p:cNvPr id="16789" name="Text Box 405"/>
          <p:cNvSpPr txBox="1">
            <a:spLocks noChangeArrowheads="1"/>
          </p:cNvSpPr>
          <p:nvPr/>
        </p:nvSpPr>
        <p:spPr bwMode="auto">
          <a:xfrm>
            <a:off x="3998913" y="3407886"/>
            <a:ext cx="3962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.VnTimeH" pitchFamily="34" charset="0"/>
              </a:rPr>
              <a:t>V     ÷   n   g   n    h   ­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1800" dirty="0">
                <a:latin typeface=".VnTimeH" pitchFamily="34" charset="0"/>
              </a:rPr>
              <a:t>c   ©  y</a:t>
            </a:r>
          </a:p>
        </p:txBody>
      </p:sp>
      <p:sp>
        <p:nvSpPr>
          <p:cNvPr id="16790" name="Text Box 406"/>
          <p:cNvSpPr txBox="1">
            <a:spLocks noChangeArrowheads="1"/>
          </p:cNvSpPr>
          <p:nvPr/>
        </p:nvSpPr>
        <p:spPr bwMode="auto">
          <a:xfrm>
            <a:off x="4027837" y="2360533"/>
            <a:ext cx="281220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.VnTimeH" pitchFamily="34" charset="0"/>
              </a:rPr>
              <a:t>N   h  </a:t>
            </a:r>
            <a:r>
              <a:rPr lang="en-US" sz="1800" dirty="0" err="1">
                <a:latin typeface=".VnTimeH" pitchFamily="34" charset="0"/>
              </a:rPr>
              <a:t>í</a:t>
            </a:r>
            <a:r>
              <a:rPr lang="en-US" sz="1800" dirty="0">
                <a:latin typeface=".VnTimeH" pitchFamily="34" charset="0"/>
              </a:rPr>
              <a:t>    k    Î   c   h   o</a:t>
            </a:r>
          </a:p>
        </p:txBody>
      </p:sp>
      <p:sp>
        <p:nvSpPr>
          <p:cNvPr id="16791" name="Text Box 407"/>
          <p:cNvSpPr txBox="1">
            <a:spLocks noChangeArrowheads="1"/>
          </p:cNvSpPr>
          <p:nvPr/>
        </p:nvSpPr>
        <p:spPr bwMode="auto">
          <a:xfrm>
            <a:off x="4059393" y="3066211"/>
            <a:ext cx="245888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.VnTimeH" pitchFamily="34" charset="0"/>
              </a:rPr>
              <a:t> L   ¹   c   h   n   µ   o</a:t>
            </a:r>
          </a:p>
        </p:txBody>
      </p:sp>
      <p:sp>
        <p:nvSpPr>
          <p:cNvPr id="16792" name="Text Box 408"/>
          <p:cNvSpPr txBox="1">
            <a:spLocks noChangeArrowheads="1"/>
          </p:cNvSpPr>
          <p:nvPr/>
        </p:nvSpPr>
        <p:spPr bwMode="auto">
          <a:xfrm>
            <a:off x="4741863" y="4495323"/>
            <a:ext cx="3429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.VnTimeH" pitchFamily="34" charset="0"/>
              </a:rPr>
              <a:t>¨   n    g   ¹    o</a:t>
            </a:r>
          </a:p>
        </p:txBody>
      </p:sp>
      <p:sp>
        <p:nvSpPr>
          <p:cNvPr id="16793" name="Text Box 409"/>
          <p:cNvSpPr txBox="1">
            <a:spLocks noChangeArrowheads="1"/>
          </p:cNvSpPr>
          <p:nvPr/>
        </p:nvSpPr>
        <p:spPr bwMode="auto">
          <a:xfrm>
            <a:off x="5107281" y="3656992"/>
            <a:ext cx="3429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.VnTimeH" pitchFamily="34" charset="0"/>
              </a:rPr>
              <a:t>N   h   í    t    h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   </a:t>
            </a:r>
            <a:r>
              <a:rPr lang="en-US" sz="1800" dirty="0">
                <a:latin typeface=".VnTimeH" pitchFamily="34" charset="0"/>
              </a:rPr>
              <a:t>¬    n   g</a:t>
            </a:r>
          </a:p>
        </p:txBody>
      </p:sp>
      <p:sp>
        <p:nvSpPr>
          <p:cNvPr id="16794" name="Text Box 410"/>
          <p:cNvSpPr txBox="1">
            <a:spLocks noChangeArrowheads="1"/>
          </p:cNvSpPr>
          <p:nvPr/>
        </p:nvSpPr>
        <p:spPr bwMode="auto">
          <a:xfrm>
            <a:off x="4059393" y="4146073"/>
            <a:ext cx="3429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.VnTimeH" pitchFamily="34" charset="0"/>
              </a:rPr>
              <a:t>T    h   ×     n    ª   n</a:t>
            </a:r>
          </a:p>
        </p:txBody>
      </p:sp>
      <p:sp>
        <p:nvSpPr>
          <p:cNvPr id="16795" name="Text Box 411"/>
          <p:cNvSpPr txBox="1">
            <a:spLocks noChangeArrowheads="1"/>
          </p:cNvSpPr>
          <p:nvPr/>
        </p:nvSpPr>
        <p:spPr bwMode="auto">
          <a:xfrm>
            <a:off x="5067300" y="4888861"/>
            <a:ext cx="3429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latin typeface=".VnTimeH" pitchFamily="34" charset="0"/>
              </a:rPr>
              <a:t>U    è   n   c   ©   y</a:t>
            </a:r>
          </a:p>
        </p:txBody>
      </p:sp>
      <p:graphicFrame>
        <p:nvGraphicFramePr>
          <p:cNvPr id="16796" name="Group 4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7356976"/>
              </p:ext>
            </p:extLst>
          </p:nvPr>
        </p:nvGraphicFramePr>
        <p:xfrm>
          <a:off x="5791200" y="666750"/>
          <a:ext cx="381000" cy="36576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276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H" pitchFamily="34" charset="0"/>
                        </a:rPr>
                        <a:t>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802" name="Group 418"/>
          <p:cNvGraphicFramePr>
            <a:graphicFrameLocks noGrp="1"/>
          </p:cNvGraphicFramePr>
          <p:nvPr/>
        </p:nvGraphicFramePr>
        <p:xfrm>
          <a:off x="5410200" y="971550"/>
          <a:ext cx="381000" cy="36576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H" pitchFamily="34" charset="0"/>
                        </a:rPr>
                        <a:t>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808" name="Group 4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4071692"/>
              </p:ext>
            </p:extLst>
          </p:nvPr>
        </p:nvGraphicFramePr>
        <p:xfrm>
          <a:off x="5039519" y="1318855"/>
          <a:ext cx="381000" cy="36576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H" pitchFamily="34" charset="0"/>
                        </a:rPr>
                        <a:t>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814" name="Group 430"/>
          <p:cNvGraphicFramePr>
            <a:graphicFrameLocks noGrp="1"/>
          </p:cNvGraphicFramePr>
          <p:nvPr/>
        </p:nvGraphicFramePr>
        <p:xfrm>
          <a:off x="4648200" y="1676400"/>
          <a:ext cx="423866" cy="365760"/>
        </p:xfrm>
        <a:graphic>
          <a:graphicData uri="http://schemas.openxmlformats.org/drawingml/2006/table">
            <a:tbl>
              <a:tblPr/>
              <a:tblGrid>
                <a:gridCol w="4238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H" pitchFamily="34" charset="0"/>
                        </a:rPr>
                        <a:t>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820" name="Group 4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827758"/>
              </p:ext>
            </p:extLst>
          </p:nvPr>
        </p:nvGraphicFramePr>
        <p:xfrm>
          <a:off x="4662055" y="2043545"/>
          <a:ext cx="381000" cy="36576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H" pitchFamily="34" charset="0"/>
                        </a:rPr>
                        <a:t>­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826" name="Group 442"/>
          <p:cNvGraphicFramePr>
            <a:graphicFrameLocks noGrp="1"/>
          </p:cNvGraphicFramePr>
          <p:nvPr/>
        </p:nvGraphicFramePr>
        <p:xfrm>
          <a:off x="4696690" y="2410690"/>
          <a:ext cx="381000" cy="36576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H" pitchFamily="34" charset="0"/>
                        </a:rPr>
                        <a:t>í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832" name="Group 448"/>
          <p:cNvGraphicFramePr>
            <a:graphicFrameLocks noGrp="1"/>
          </p:cNvGraphicFramePr>
          <p:nvPr/>
        </p:nvGraphicFramePr>
        <p:xfrm>
          <a:off x="5029200" y="2686050"/>
          <a:ext cx="381000" cy="36576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H" pitchFamily="34" charset="0"/>
                        </a:rPr>
                        <a:t>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838" name="Group 4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538491"/>
              </p:ext>
            </p:extLst>
          </p:nvPr>
        </p:nvGraphicFramePr>
        <p:xfrm>
          <a:off x="5410200" y="3024210"/>
          <a:ext cx="381000" cy="36576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356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H" pitchFamily="34" charset="0"/>
                        </a:rPr>
                        <a:t>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844" name="Group 460"/>
          <p:cNvGraphicFramePr>
            <a:graphicFrameLocks noGrp="1"/>
          </p:cNvGraphicFramePr>
          <p:nvPr/>
        </p:nvGraphicFramePr>
        <p:xfrm>
          <a:off x="5791200" y="3390900"/>
          <a:ext cx="381000" cy="36576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H" pitchFamily="34" charset="0"/>
                        </a:rPr>
                        <a:t>h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850" name="Group 466"/>
          <p:cNvGraphicFramePr>
            <a:graphicFrameLocks noGrp="1"/>
          </p:cNvGraphicFramePr>
          <p:nvPr/>
        </p:nvGraphicFramePr>
        <p:xfrm>
          <a:off x="5791200" y="3733800"/>
          <a:ext cx="381000" cy="36576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H" pitchFamily="34" charset="0"/>
                        </a:rPr>
                        <a:t>í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856" name="Group 472"/>
          <p:cNvGraphicFramePr>
            <a:graphicFrameLocks noGrp="1"/>
          </p:cNvGraphicFramePr>
          <p:nvPr/>
        </p:nvGraphicFramePr>
        <p:xfrm>
          <a:off x="5791200" y="4114800"/>
          <a:ext cx="381000" cy="36576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H" pitchFamily="34" charset="0"/>
                        </a:rPr>
                        <a:t>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862" name="Group 478"/>
          <p:cNvGraphicFramePr>
            <a:graphicFrameLocks noGrp="1"/>
          </p:cNvGraphicFramePr>
          <p:nvPr/>
        </p:nvGraphicFramePr>
        <p:xfrm>
          <a:off x="5410200" y="4495800"/>
          <a:ext cx="381000" cy="36576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H" pitchFamily="34" charset="0"/>
                        </a:rPr>
                        <a:t>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868" name="Group 484"/>
          <p:cNvGraphicFramePr>
            <a:graphicFrameLocks noGrp="1"/>
          </p:cNvGraphicFramePr>
          <p:nvPr/>
        </p:nvGraphicFramePr>
        <p:xfrm>
          <a:off x="5105400" y="4876800"/>
          <a:ext cx="381000" cy="36576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H" pitchFamily="34" charset="0"/>
                        </a:rPr>
                        <a:t>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874" name="Group 490"/>
          <p:cNvGraphicFramePr>
            <a:graphicFrameLocks noGrp="1"/>
          </p:cNvGraphicFramePr>
          <p:nvPr/>
        </p:nvGraphicFramePr>
        <p:xfrm>
          <a:off x="4724400" y="5257800"/>
          <a:ext cx="381000" cy="36576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H" pitchFamily="34" charset="0"/>
                        </a:rPr>
                        <a:t>å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16880" name="Group 4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2857206"/>
              </p:ext>
            </p:extLst>
          </p:nvPr>
        </p:nvGraphicFramePr>
        <p:xfrm>
          <a:off x="4346922" y="5607253"/>
          <a:ext cx="407989" cy="380047"/>
        </p:xfrm>
        <a:graphic>
          <a:graphicData uri="http://schemas.openxmlformats.org/drawingml/2006/table">
            <a:tbl>
              <a:tblPr/>
              <a:tblGrid>
                <a:gridCol w="4079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800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H" pitchFamily="34" charset="0"/>
                        </a:rPr>
                        <a:t>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6892" name="AutoShape 508"/>
          <p:cNvSpPr>
            <a:spLocks noChangeArrowheads="1"/>
          </p:cNvSpPr>
          <p:nvPr/>
        </p:nvSpPr>
        <p:spPr bwMode="auto">
          <a:xfrm>
            <a:off x="2067833" y="5882963"/>
            <a:ext cx="6105525" cy="1000132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endParaRPr lang="en-US" sz="2400" dirty="0" smtClean="0">
              <a:latin typeface=".VnTime" pitchFamily="34" charset="0"/>
            </a:endParaRPr>
          </a:p>
          <a:p>
            <a:pPr algn="ctr"/>
            <a:r>
              <a:rPr lang="en-US" sz="2400" dirty="0" err="1" smtClean="0">
                <a:latin typeface=".VnTime" pitchFamily="34" charset="0"/>
              </a:rPr>
              <a:t>Muèn</a:t>
            </a:r>
            <a:r>
              <a:rPr lang="en-US" sz="2400" dirty="0" smtClean="0">
                <a:latin typeface=".VnTime" pitchFamily="34" charset="0"/>
              </a:rPr>
              <a:t> </a:t>
            </a:r>
            <a:r>
              <a:rPr lang="en-US" sz="2400" dirty="0">
                <a:latin typeface=".VnTime" pitchFamily="34" charset="0"/>
              </a:rPr>
              <a:t>sang </a:t>
            </a:r>
            <a:r>
              <a:rPr lang="en-US" sz="2400" dirty="0" err="1">
                <a:latin typeface=".VnTime" pitchFamily="34" charset="0"/>
              </a:rPr>
              <a:t>th</a:t>
            </a:r>
            <a:r>
              <a:rPr lang="en-US" sz="2400" dirty="0">
                <a:latin typeface=".VnTime" pitchFamily="34" charset="0"/>
              </a:rPr>
              <a:t>× b¾c </a:t>
            </a:r>
            <a:r>
              <a:rPr lang="en-US" sz="2400" dirty="0" smtClean="0">
                <a:latin typeface=".VnTime" pitchFamily="34" charset="0"/>
              </a:rPr>
              <a:t>…</a:t>
            </a:r>
            <a:endParaRPr lang="en-US" sz="2400" dirty="0">
              <a:latin typeface=".VnTime" pitchFamily="34" charset="0"/>
            </a:endParaRPr>
          </a:p>
          <a:p>
            <a:pPr algn="ctr"/>
            <a:r>
              <a:rPr lang="en-US" sz="2400" dirty="0" err="1">
                <a:latin typeface=".VnTime" pitchFamily="34" charset="0"/>
              </a:rPr>
              <a:t>Muèn</a:t>
            </a:r>
            <a:r>
              <a:rPr lang="en-US" sz="2400" dirty="0">
                <a:latin typeface=".VnTime" pitchFamily="34" charset="0"/>
              </a:rPr>
              <a:t> con hay </a:t>
            </a:r>
            <a:r>
              <a:rPr lang="en-US" sz="2400" dirty="0" err="1">
                <a:latin typeface=".VnTime" pitchFamily="34" charset="0"/>
              </a:rPr>
              <a:t>ch</a:t>
            </a:r>
            <a:r>
              <a:rPr lang="en-US" sz="2400" dirty="0">
                <a:latin typeface=".VnTime" pitchFamily="34" charset="0"/>
              </a:rPr>
              <a:t>÷ </a:t>
            </a:r>
            <a:r>
              <a:rPr lang="en-US" sz="2400" dirty="0" err="1">
                <a:latin typeface=".VnTime" pitchFamily="34" charset="0"/>
              </a:rPr>
              <a:t>th</a:t>
            </a:r>
            <a:r>
              <a:rPr lang="en-US" sz="2400" dirty="0">
                <a:latin typeface=".VnTime" pitchFamily="34" charset="0"/>
              </a:rPr>
              <a:t>× </a:t>
            </a:r>
            <a:r>
              <a:rPr lang="en-US" sz="2400" dirty="0" err="1">
                <a:latin typeface=".VnTime" pitchFamily="34" charset="0"/>
              </a:rPr>
              <a:t>yªu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lÊy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thÇy</a:t>
            </a:r>
            <a:endParaRPr lang="en-US" sz="2400" dirty="0">
              <a:latin typeface=".VnTime" pitchFamily="34" charset="0"/>
            </a:endParaRPr>
          </a:p>
          <a:p>
            <a:pPr algn="ctr"/>
            <a:endParaRPr lang="en-US" sz="2400" b="1" i="1" dirty="0">
              <a:latin typeface=".VnTime" pitchFamily="34" charset="0"/>
            </a:endParaRPr>
          </a:p>
        </p:txBody>
      </p:sp>
      <p:sp>
        <p:nvSpPr>
          <p:cNvPr id="16893" name="AutoShape 509"/>
          <p:cNvSpPr>
            <a:spLocks noChangeArrowheads="1"/>
          </p:cNvSpPr>
          <p:nvPr/>
        </p:nvSpPr>
        <p:spPr bwMode="auto">
          <a:xfrm>
            <a:off x="1821947" y="5861135"/>
            <a:ext cx="6435143" cy="1030705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BÇu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¬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i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th­¬ng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lÊy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bÝ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cïng</a:t>
            </a:r>
            <a:endParaRPr lang="en-US" sz="2400" dirty="0">
              <a:solidFill>
                <a:schemeClr val="tx1"/>
              </a:solidFill>
              <a:latin typeface=".VnTime" pitchFamily="34" charset="0"/>
            </a:endParaRPr>
          </a:p>
          <a:p>
            <a:pPr algn="ctr"/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Tuy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r»ng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… </a:t>
            </a:r>
            <a:r>
              <a:rPr lang="en-US" sz="2400" dirty="0" err="1" smtClean="0">
                <a:solidFill>
                  <a:schemeClr val="tx1"/>
                </a:solidFill>
                <a:latin typeface=".VnTime" pitchFamily="34" charset="0"/>
              </a:rPr>
              <a:t>nh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 err="1" smtClean="0">
                <a:solidFill>
                  <a:schemeClr val="tx1"/>
                </a:solidFill>
                <a:latin typeface=".VnTime" pitchFamily="34" charset="0"/>
              </a:rPr>
              <a:t>­ng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chung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mét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giµn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.</a:t>
            </a:r>
          </a:p>
          <a:p>
            <a:pPr algn="ctr"/>
            <a:endParaRPr lang="en-US" sz="2400" b="1" i="1" dirty="0">
              <a:solidFill>
                <a:schemeClr val="tx1"/>
              </a:solidFill>
              <a:latin typeface=".VnTime" pitchFamily="34" charset="0"/>
            </a:endParaRPr>
          </a:p>
        </p:txBody>
      </p:sp>
      <p:sp>
        <p:nvSpPr>
          <p:cNvPr id="16894" name="AutoShape 510"/>
          <p:cNvSpPr>
            <a:spLocks noChangeArrowheads="1"/>
          </p:cNvSpPr>
          <p:nvPr/>
        </p:nvSpPr>
        <p:spPr bwMode="auto">
          <a:xfrm>
            <a:off x="-76200" y="703263"/>
            <a:ext cx="1223963" cy="439737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00">
                  <a:gamma/>
                  <a:shade val="50980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50980"/>
                  <a:invGamma/>
                </a:srgbClr>
              </a:gs>
            </a:gsLst>
            <a:lin ang="5400000" scaled="1"/>
          </a:gradFill>
          <a:ln w="9525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C©u 2</a:t>
            </a:r>
          </a:p>
        </p:txBody>
      </p:sp>
      <p:sp>
        <p:nvSpPr>
          <p:cNvPr id="16895" name="AutoShape 511"/>
          <p:cNvSpPr>
            <a:spLocks noChangeArrowheads="1"/>
          </p:cNvSpPr>
          <p:nvPr/>
        </p:nvSpPr>
        <p:spPr bwMode="auto">
          <a:xfrm>
            <a:off x="931863" y="942975"/>
            <a:ext cx="1223962" cy="504825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00"/>
              </a:gs>
              <a:gs pos="100000">
                <a:srgbClr val="00FF00"/>
              </a:gs>
            </a:gsLst>
            <a:lin ang="5400000" scaled="1"/>
          </a:gradFill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C©u 3</a:t>
            </a:r>
          </a:p>
        </p:txBody>
      </p:sp>
      <p:sp>
        <p:nvSpPr>
          <p:cNvPr id="16896" name="AutoShape 512"/>
          <p:cNvSpPr>
            <a:spLocks noChangeArrowheads="1"/>
          </p:cNvSpPr>
          <p:nvPr/>
        </p:nvSpPr>
        <p:spPr bwMode="auto">
          <a:xfrm>
            <a:off x="66675" y="1357313"/>
            <a:ext cx="1223963" cy="471487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00FF"/>
              </a:gs>
              <a:gs pos="50000">
                <a:srgbClr val="FFFF00"/>
              </a:gs>
              <a:gs pos="100000">
                <a:srgbClr val="FF00FF"/>
              </a:gs>
            </a:gsLst>
            <a:lin ang="5400000" scaled="1"/>
          </a:gra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C©u 4</a:t>
            </a:r>
          </a:p>
        </p:txBody>
      </p:sp>
      <p:sp>
        <p:nvSpPr>
          <p:cNvPr id="16897" name="AutoShape 513"/>
          <p:cNvSpPr>
            <a:spLocks noChangeArrowheads="1"/>
          </p:cNvSpPr>
          <p:nvPr/>
        </p:nvSpPr>
        <p:spPr bwMode="auto">
          <a:xfrm>
            <a:off x="823913" y="1738313"/>
            <a:ext cx="1223962" cy="365125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00FF">
                  <a:gamma/>
                  <a:shade val="50980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50980"/>
                  <a:invGamma/>
                </a:srgbClr>
              </a:gs>
            </a:gsLst>
            <a:lin ang="5400000" scaled="1"/>
          </a:gra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C©u 5</a:t>
            </a:r>
          </a:p>
        </p:txBody>
      </p:sp>
      <p:sp>
        <p:nvSpPr>
          <p:cNvPr id="16898" name="AutoShape 514"/>
          <p:cNvSpPr>
            <a:spLocks noChangeArrowheads="1"/>
          </p:cNvSpPr>
          <p:nvPr/>
        </p:nvSpPr>
        <p:spPr bwMode="auto">
          <a:xfrm>
            <a:off x="68263" y="1981200"/>
            <a:ext cx="1223962" cy="450850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66FF33">
                  <a:gamma/>
                  <a:shade val="50980"/>
                  <a:invGamma/>
                </a:srgbClr>
              </a:gs>
              <a:gs pos="50000">
                <a:srgbClr val="66FF33"/>
              </a:gs>
              <a:gs pos="100000">
                <a:srgbClr val="66FF33">
                  <a:gamma/>
                  <a:shade val="50980"/>
                  <a:invGamma/>
                </a:srgbClr>
              </a:gs>
            </a:gsLst>
            <a:lin ang="5400000" scaled="1"/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C©u 6</a:t>
            </a:r>
          </a:p>
        </p:txBody>
      </p:sp>
      <p:sp>
        <p:nvSpPr>
          <p:cNvPr id="16899" name="AutoShape 515"/>
          <p:cNvSpPr>
            <a:spLocks noChangeArrowheads="1"/>
          </p:cNvSpPr>
          <p:nvPr/>
        </p:nvSpPr>
        <p:spPr bwMode="auto">
          <a:xfrm>
            <a:off x="381000" y="304800"/>
            <a:ext cx="1223963" cy="457200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00FFFF">
                  <a:gamma/>
                  <a:shade val="50980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50980"/>
                  <a:invGamma/>
                </a:srgbClr>
              </a:gs>
            </a:gsLst>
            <a:lin ang="5400000" scaled="1"/>
          </a:gradFill>
          <a:ln w="952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C©u 1</a:t>
            </a:r>
          </a:p>
        </p:txBody>
      </p:sp>
      <p:sp>
        <p:nvSpPr>
          <p:cNvPr id="16900" name="AutoShape 516"/>
          <p:cNvSpPr>
            <a:spLocks noChangeArrowheads="1"/>
          </p:cNvSpPr>
          <p:nvPr/>
        </p:nvSpPr>
        <p:spPr bwMode="auto">
          <a:xfrm>
            <a:off x="76200" y="2836863"/>
            <a:ext cx="1223963" cy="439737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00">
                  <a:gamma/>
                  <a:shade val="50980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50980"/>
                  <a:invGamma/>
                </a:srgbClr>
              </a:gs>
            </a:gsLst>
            <a:lin ang="5400000" scaled="1"/>
          </a:gradFill>
          <a:ln w="9525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C©u 8</a:t>
            </a:r>
          </a:p>
        </p:txBody>
      </p:sp>
      <p:sp>
        <p:nvSpPr>
          <p:cNvPr id="16901" name="AutoShape 517"/>
          <p:cNvSpPr>
            <a:spLocks noChangeArrowheads="1"/>
          </p:cNvSpPr>
          <p:nvPr/>
        </p:nvSpPr>
        <p:spPr bwMode="auto">
          <a:xfrm>
            <a:off x="1084263" y="3000375"/>
            <a:ext cx="1223962" cy="504825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00"/>
              </a:gs>
              <a:gs pos="100000">
                <a:srgbClr val="00FF00"/>
              </a:gs>
            </a:gsLst>
            <a:lin ang="5400000" scaled="1"/>
          </a:gradFill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C©u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 9</a:t>
            </a:r>
          </a:p>
        </p:txBody>
      </p:sp>
      <p:sp>
        <p:nvSpPr>
          <p:cNvPr id="16902" name="AutoShape 518"/>
          <p:cNvSpPr>
            <a:spLocks noChangeArrowheads="1"/>
          </p:cNvSpPr>
          <p:nvPr/>
        </p:nvSpPr>
        <p:spPr bwMode="auto">
          <a:xfrm>
            <a:off x="219075" y="3338513"/>
            <a:ext cx="1223963" cy="471487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00FF"/>
              </a:gs>
              <a:gs pos="50000">
                <a:srgbClr val="FFFF00"/>
              </a:gs>
              <a:gs pos="100000">
                <a:srgbClr val="FF00FF"/>
              </a:gs>
            </a:gsLst>
            <a:lin ang="5400000" scaled="1"/>
          </a:gra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C©u 10</a:t>
            </a:r>
          </a:p>
        </p:txBody>
      </p:sp>
      <p:sp>
        <p:nvSpPr>
          <p:cNvPr id="16903" name="AutoShape 519"/>
          <p:cNvSpPr>
            <a:spLocks noChangeArrowheads="1"/>
          </p:cNvSpPr>
          <p:nvPr/>
        </p:nvSpPr>
        <p:spPr bwMode="auto">
          <a:xfrm>
            <a:off x="990600" y="3749675"/>
            <a:ext cx="1223963" cy="365125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00FF">
                  <a:gamma/>
                  <a:shade val="50980"/>
                  <a:invGamma/>
                </a:srgbClr>
              </a:gs>
              <a:gs pos="50000">
                <a:srgbClr val="FF00FF"/>
              </a:gs>
              <a:gs pos="100000">
                <a:srgbClr val="FF00FF">
                  <a:gamma/>
                  <a:shade val="50980"/>
                  <a:invGamma/>
                </a:srgbClr>
              </a:gs>
            </a:gsLst>
            <a:lin ang="5400000" scaled="1"/>
          </a:gra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C©u 11</a:t>
            </a:r>
          </a:p>
        </p:txBody>
      </p:sp>
      <p:sp>
        <p:nvSpPr>
          <p:cNvPr id="16904" name="AutoShape 520"/>
          <p:cNvSpPr>
            <a:spLocks noChangeArrowheads="1"/>
          </p:cNvSpPr>
          <p:nvPr/>
        </p:nvSpPr>
        <p:spPr bwMode="auto">
          <a:xfrm>
            <a:off x="0" y="3954463"/>
            <a:ext cx="1223963" cy="450850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66FF33">
                  <a:gamma/>
                  <a:shade val="50980"/>
                  <a:invGamma/>
                </a:srgbClr>
              </a:gs>
              <a:gs pos="50000">
                <a:srgbClr val="66FF33"/>
              </a:gs>
              <a:gs pos="100000">
                <a:srgbClr val="66FF33">
                  <a:gamma/>
                  <a:shade val="50980"/>
                  <a:invGamma/>
                </a:srgbClr>
              </a:gs>
            </a:gsLst>
            <a:lin ang="5400000" scaled="1"/>
          </a:gradFill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C©u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 12</a:t>
            </a:r>
          </a:p>
        </p:txBody>
      </p:sp>
      <p:sp>
        <p:nvSpPr>
          <p:cNvPr id="16905" name="AutoShape 521"/>
          <p:cNvSpPr>
            <a:spLocks noChangeArrowheads="1"/>
          </p:cNvSpPr>
          <p:nvPr/>
        </p:nvSpPr>
        <p:spPr bwMode="auto">
          <a:xfrm>
            <a:off x="533400" y="2362200"/>
            <a:ext cx="1223963" cy="457200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00FFFF">
                  <a:gamma/>
                  <a:shade val="50980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50980"/>
                  <a:invGamma/>
                </a:srgbClr>
              </a:gs>
            </a:gsLst>
            <a:lin ang="5400000" scaled="1"/>
          </a:gradFill>
          <a:ln w="952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C©u 7</a:t>
            </a:r>
          </a:p>
        </p:txBody>
      </p:sp>
      <p:sp>
        <p:nvSpPr>
          <p:cNvPr id="16906" name="AutoShape 522"/>
          <p:cNvSpPr>
            <a:spLocks noChangeArrowheads="1"/>
          </p:cNvSpPr>
          <p:nvPr/>
        </p:nvSpPr>
        <p:spPr bwMode="auto">
          <a:xfrm>
            <a:off x="0" y="4724400"/>
            <a:ext cx="1223963" cy="439738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00">
                  <a:gamma/>
                  <a:shade val="50980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50980"/>
                  <a:invGamma/>
                </a:srgbClr>
              </a:gs>
            </a:gsLst>
            <a:lin ang="5400000" scaled="1"/>
          </a:gradFill>
          <a:ln w="9525">
            <a:solidFill>
              <a:srgbClr val="00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C©u 14</a:t>
            </a:r>
          </a:p>
        </p:txBody>
      </p:sp>
      <p:sp>
        <p:nvSpPr>
          <p:cNvPr id="16907" name="AutoShape 523"/>
          <p:cNvSpPr>
            <a:spLocks noChangeArrowheads="1"/>
          </p:cNvSpPr>
          <p:nvPr/>
        </p:nvSpPr>
        <p:spPr bwMode="auto">
          <a:xfrm>
            <a:off x="838200" y="5091113"/>
            <a:ext cx="1223963" cy="504825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FF00"/>
              </a:gs>
              <a:gs pos="100000">
                <a:srgbClr val="00FF00"/>
              </a:gs>
            </a:gsLst>
            <a:lin ang="5400000" scaled="1"/>
          </a:gradFill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C©u 15</a:t>
            </a:r>
          </a:p>
        </p:txBody>
      </p:sp>
      <p:sp>
        <p:nvSpPr>
          <p:cNvPr id="16908" name="AutoShape 524"/>
          <p:cNvSpPr>
            <a:spLocks noChangeArrowheads="1"/>
          </p:cNvSpPr>
          <p:nvPr/>
        </p:nvSpPr>
        <p:spPr bwMode="auto">
          <a:xfrm>
            <a:off x="0" y="5410200"/>
            <a:ext cx="1223963" cy="457200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FF00FF"/>
              </a:gs>
              <a:gs pos="50000">
                <a:srgbClr val="FFFF00"/>
              </a:gs>
              <a:gs pos="100000">
                <a:srgbClr val="FF00FF"/>
              </a:gs>
            </a:gsLst>
            <a:lin ang="5400000" scaled="1"/>
          </a:gra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C©u 16</a:t>
            </a:r>
          </a:p>
        </p:txBody>
      </p:sp>
      <p:sp>
        <p:nvSpPr>
          <p:cNvPr id="16909" name="AutoShape 525"/>
          <p:cNvSpPr>
            <a:spLocks noChangeArrowheads="1"/>
          </p:cNvSpPr>
          <p:nvPr/>
        </p:nvSpPr>
        <p:spPr bwMode="auto">
          <a:xfrm>
            <a:off x="838200" y="4405313"/>
            <a:ext cx="1223963" cy="457200"/>
          </a:xfrm>
          <a:prstGeom prst="star24">
            <a:avLst>
              <a:gd name="adj" fmla="val 37500"/>
            </a:avLst>
          </a:prstGeom>
          <a:gradFill rotWithShape="1">
            <a:gsLst>
              <a:gs pos="0">
                <a:srgbClr val="00FFFF">
                  <a:gamma/>
                  <a:shade val="50980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50980"/>
                  <a:invGamma/>
                </a:srgbClr>
              </a:gs>
            </a:gsLst>
            <a:lin ang="5400000" scaled="1"/>
          </a:gradFill>
          <a:ln w="952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.VnTime" pitchFamily="34" charset="0"/>
              </a:rPr>
              <a:t>C©u 13</a:t>
            </a:r>
          </a:p>
        </p:txBody>
      </p:sp>
      <p:sp>
        <p:nvSpPr>
          <p:cNvPr id="16910" name="AutoShape 526"/>
          <p:cNvSpPr>
            <a:spLocks noChangeArrowheads="1"/>
          </p:cNvSpPr>
          <p:nvPr/>
        </p:nvSpPr>
        <p:spPr bwMode="auto">
          <a:xfrm>
            <a:off x="2590800" y="685800"/>
            <a:ext cx="685800" cy="381000"/>
          </a:xfrm>
          <a:prstGeom prst="star8">
            <a:avLst>
              <a:gd name="adj" fmla="val 38250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.VnTime" pitchFamily="34" charset="0"/>
              </a:rPr>
              <a:t>2</a:t>
            </a:r>
          </a:p>
        </p:txBody>
      </p:sp>
      <p:sp>
        <p:nvSpPr>
          <p:cNvPr id="16911" name="AutoShape 527"/>
          <p:cNvSpPr>
            <a:spLocks noChangeArrowheads="1"/>
          </p:cNvSpPr>
          <p:nvPr/>
        </p:nvSpPr>
        <p:spPr bwMode="auto">
          <a:xfrm>
            <a:off x="2590800" y="381000"/>
            <a:ext cx="762000" cy="381000"/>
          </a:xfrm>
          <a:prstGeom prst="star8">
            <a:avLst>
              <a:gd name="adj" fmla="val 38250"/>
            </a:avLst>
          </a:prstGeom>
          <a:solidFill>
            <a:srgbClr val="A5E21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.VnTime" pitchFamily="34" charset="0"/>
              </a:rPr>
              <a:t>1</a:t>
            </a:r>
          </a:p>
        </p:txBody>
      </p:sp>
      <p:sp>
        <p:nvSpPr>
          <p:cNvPr id="16912" name="AutoShape 528"/>
          <p:cNvSpPr>
            <a:spLocks noChangeArrowheads="1"/>
          </p:cNvSpPr>
          <p:nvPr/>
        </p:nvSpPr>
        <p:spPr bwMode="auto">
          <a:xfrm>
            <a:off x="2590800" y="1041400"/>
            <a:ext cx="685800" cy="304800"/>
          </a:xfrm>
          <a:prstGeom prst="star8">
            <a:avLst>
              <a:gd name="adj" fmla="val 38250"/>
            </a:avLst>
          </a:prstGeom>
          <a:solidFill>
            <a:srgbClr val="A5E21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.VnTime" pitchFamily="34" charset="0"/>
              </a:rPr>
              <a:t>3</a:t>
            </a:r>
          </a:p>
        </p:txBody>
      </p:sp>
      <p:sp>
        <p:nvSpPr>
          <p:cNvPr id="16913" name="AutoShape 529"/>
          <p:cNvSpPr>
            <a:spLocks noChangeArrowheads="1"/>
          </p:cNvSpPr>
          <p:nvPr/>
        </p:nvSpPr>
        <p:spPr bwMode="auto">
          <a:xfrm>
            <a:off x="2590800" y="1308100"/>
            <a:ext cx="609600" cy="304800"/>
          </a:xfrm>
          <a:prstGeom prst="star8">
            <a:avLst>
              <a:gd name="adj" fmla="val 38250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.VnTime" pitchFamily="34" charset="0"/>
              </a:rPr>
              <a:t>4</a:t>
            </a:r>
          </a:p>
        </p:txBody>
      </p:sp>
      <p:sp>
        <p:nvSpPr>
          <p:cNvPr id="16914" name="AutoShape 530"/>
          <p:cNvSpPr>
            <a:spLocks noChangeArrowheads="1"/>
          </p:cNvSpPr>
          <p:nvPr/>
        </p:nvSpPr>
        <p:spPr bwMode="auto">
          <a:xfrm>
            <a:off x="2590800" y="1600200"/>
            <a:ext cx="609600" cy="381000"/>
          </a:xfrm>
          <a:prstGeom prst="star8">
            <a:avLst>
              <a:gd name="adj" fmla="val 38250"/>
            </a:avLst>
          </a:prstGeom>
          <a:solidFill>
            <a:srgbClr val="A5E21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.VnTime" pitchFamily="34" charset="0"/>
              </a:rPr>
              <a:t>5</a:t>
            </a:r>
          </a:p>
        </p:txBody>
      </p:sp>
      <p:sp>
        <p:nvSpPr>
          <p:cNvPr id="16915" name="AutoShape 531"/>
          <p:cNvSpPr>
            <a:spLocks noChangeArrowheads="1"/>
          </p:cNvSpPr>
          <p:nvPr/>
        </p:nvSpPr>
        <p:spPr bwMode="auto">
          <a:xfrm>
            <a:off x="2590800" y="1981200"/>
            <a:ext cx="762000" cy="381000"/>
          </a:xfrm>
          <a:prstGeom prst="star8">
            <a:avLst>
              <a:gd name="adj" fmla="val 38250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.VnTime" pitchFamily="34" charset="0"/>
              </a:rPr>
              <a:t>6</a:t>
            </a:r>
          </a:p>
        </p:txBody>
      </p:sp>
      <p:sp>
        <p:nvSpPr>
          <p:cNvPr id="16916" name="AutoShape 532"/>
          <p:cNvSpPr>
            <a:spLocks noChangeArrowheads="1"/>
          </p:cNvSpPr>
          <p:nvPr/>
        </p:nvSpPr>
        <p:spPr bwMode="auto">
          <a:xfrm>
            <a:off x="2590800" y="2286000"/>
            <a:ext cx="685800" cy="381000"/>
          </a:xfrm>
          <a:prstGeom prst="star8">
            <a:avLst>
              <a:gd name="adj" fmla="val 38250"/>
            </a:avLst>
          </a:prstGeom>
          <a:solidFill>
            <a:srgbClr val="A5E21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.VnTime" pitchFamily="34" charset="0"/>
              </a:rPr>
              <a:t>7</a:t>
            </a:r>
          </a:p>
        </p:txBody>
      </p:sp>
      <p:sp>
        <p:nvSpPr>
          <p:cNvPr id="16917" name="AutoShape 533"/>
          <p:cNvSpPr>
            <a:spLocks noChangeArrowheads="1"/>
          </p:cNvSpPr>
          <p:nvPr/>
        </p:nvSpPr>
        <p:spPr bwMode="auto">
          <a:xfrm>
            <a:off x="2590800" y="2667000"/>
            <a:ext cx="838200" cy="381000"/>
          </a:xfrm>
          <a:prstGeom prst="star8">
            <a:avLst>
              <a:gd name="adj" fmla="val 38250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.VnTime" pitchFamily="34" charset="0"/>
              </a:rPr>
              <a:t>8</a:t>
            </a:r>
          </a:p>
        </p:txBody>
      </p:sp>
      <p:sp>
        <p:nvSpPr>
          <p:cNvPr id="16918" name="AutoShape 534"/>
          <p:cNvSpPr>
            <a:spLocks noChangeArrowheads="1"/>
          </p:cNvSpPr>
          <p:nvPr/>
        </p:nvSpPr>
        <p:spPr bwMode="auto">
          <a:xfrm>
            <a:off x="2590800" y="3048000"/>
            <a:ext cx="685800" cy="381000"/>
          </a:xfrm>
          <a:prstGeom prst="star8">
            <a:avLst>
              <a:gd name="adj" fmla="val 38250"/>
            </a:avLst>
          </a:prstGeom>
          <a:solidFill>
            <a:srgbClr val="A5E21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.VnTime" pitchFamily="34" charset="0"/>
              </a:rPr>
              <a:t>9</a:t>
            </a:r>
          </a:p>
        </p:txBody>
      </p:sp>
      <p:sp>
        <p:nvSpPr>
          <p:cNvPr id="16919" name="AutoShape 535"/>
          <p:cNvSpPr>
            <a:spLocks noChangeArrowheads="1"/>
          </p:cNvSpPr>
          <p:nvPr/>
        </p:nvSpPr>
        <p:spPr bwMode="auto">
          <a:xfrm>
            <a:off x="2514600" y="3429000"/>
            <a:ext cx="838200" cy="381000"/>
          </a:xfrm>
          <a:prstGeom prst="star8">
            <a:avLst>
              <a:gd name="adj" fmla="val 38250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.VnTime" pitchFamily="34" charset="0"/>
              </a:rPr>
              <a:t>10</a:t>
            </a:r>
          </a:p>
        </p:txBody>
      </p:sp>
      <p:sp>
        <p:nvSpPr>
          <p:cNvPr id="16920" name="AutoShape 536"/>
          <p:cNvSpPr>
            <a:spLocks noChangeArrowheads="1"/>
          </p:cNvSpPr>
          <p:nvPr/>
        </p:nvSpPr>
        <p:spPr bwMode="auto">
          <a:xfrm>
            <a:off x="2514600" y="3810000"/>
            <a:ext cx="685800" cy="381000"/>
          </a:xfrm>
          <a:prstGeom prst="star8">
            <a:avLst>
              <a:gd name="adj" fmla="val 38250"/>
            </a:avLst>
          </a:prstGeom>
          <a:solidFill>
            <a:srgbClr val="A5E21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.VnTime" pitchFamily="34" charset="0"/>
              </a:rPr>
              <a:t>11</a:t>
            </a:r>
          </a:p>
        </p:txBody>
      </p:sp>
      <p:sp>
        <p:nvSpPr>
          <p:cNvPr id="16921" name="AutoShape 537"/>
          <p:cNvSpPr>
            <a:spLocks noChangeArrowheads="1"/>
          </p:cNvSpPr>
          <p:nvPr/>
        </p:nvSpPr>
        <p:spPr bwMode="auto">
          <a:xfrm>
            <a:off x="2514600" y="4191000"/>
            <a:ext cx="685800" cy="304800"/>
          </a:xfrm>
          <a:prstGeom prst="star8">
            <a:avLst>
              <a:gd name="adj" fmla="val 38250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.VnTime" pitchFamily="34" charset="0"/>
              </a:rPr>
              <a:t>12</a:t>
            </a:r>
          </a:p>
        </p:txBody>
      </p:sp>
      <p:sp>
        <p:nvSpPr>
          <p:cNvPr id="16922" name="AutoShape 538"/>
          <p:cNvSpPr>
            <a:spLocks noChangeArrowheads="1"/>
          </p:cNvSpPr>
          <p:nvPr/>
        </p:nvSpPr>
        <p:spPr bwMode="auto">
          <a:xfrm>
            <a:off x="2514600" y="4495800"/>
            <a:ext cx="685800" cy="381000"/>
          </a:xfrm>
          <a:prstGeom prst="star8">
            <a:avLst>
              <a:gd name="adj" fmla="val 38250"/>
            </a:avLst>
          </a:prstGeom>
          <a:solidFill>
            <a:srgbClr val="A5E21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.VnTime" pitchFamily="34" charset="0"/>
              </a:rPr>
              <a:t>13</a:t>
            </a:r>
          </a:p>
        </p:txBody>
      </p:sp>
      <p:sp>
        <p:nvSpPr>
          <p:cNvPr id="16923" name="AutoShape 539"/>
          <p:cNvSpPr>
            <a:spLocks noChangeArrowheads="1"/>
          </p:cNvSpPr>
          <p:nvPr/>
        </p:nvSpPr>
        <p:spPr bwMode="auto">
          <a:xfrm>
            <a:off x="2514600" y="4876800"/>
            <a:ext cx="609600" cy="381000"/>
          </a:xfrm>
          <a:prstGeom prst="star8">
            <a:avLst>
              <a:gd name="adj" fmla="val 38250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latin typeface=".VnTime" pitchFamily="34" charset="0"/>
              </a:rPr>
              <a:t>14</a:t>
            </a:r>
          </a:p>
        </p:txBody>
      </p:sp>
      <p:sp>
        <p:nvSpPr>
          <p:cNvPr id="16924" name="AutoShape 540"/>
          <p:cNvSpPr>
            <a:spLocks noChangeArrowheads="1"/>
          </p:cNvSpPr>
          <p:nvPr/>
        </p:nvSpPr>
        <p:spPr bwMode="auto">
          <a:xfrm>
            <a:off x="2438400" y="5257800"/>
            <a:ext cx="685800" cy="381000"/>
          </a:xfrm>
          <a:prstGeom prst="star8">
            <a:avLst>
              <a:gd name="adj" fmla="val 38250"/>
            </a:avLst>
          </a:prstGeom>
          <a:solidFill>
            <a:srgbClr val="A5E21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.VnTime" pitchFamily="34" charset="0"/>
              </a:rPr>
              <a:t>15</a:t>
            </a:r>
          </a:p>
        </p:txBody>
      </p:sp>
      <p:sp>
        <p:nvSpPr>
          <p:cNvPr id="16925" name="AutoShape 541"/>
          <p:cNvSpPr>
            <a:spLocks noChangeArrowheads="1"/>
          </p:cNvSpPr>
          <p:nvPr/>
        </p:nvSpPr>
        <p:spPr bwMode="auto">
          <a:xfrm>
            <a:off x="2438400" y="5638800"/>
            <a:ext cx="762000" cy="381000"/>
          </a:xfrm>
          <a:prstGeom prst="star8">
            <a:avLst>
              <a:gd name="adj" fmla="val 38250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.VnTime" pitchFamily="34" charset="0"/>
              </a:rPr>
              <a:t>16</a:t>
            </a:r>
          </a:p>
        </p:txBody>
      </p:sp>
      <p:sp>
        <p:nvSpPr>
          <p:cNvPr id="16926" name="AutoShape 542"/>
          <p:cNvSpPr>
            <a:spLocks noChangeArrowheads="1"/>
          </p:cNvSpPr>
          <p:nvPr/>
        </p:nvSpPr>
        <p:spPr bwMode="auto">
          <a:xfrm>
            <a:off x="1773992" y="6051988"/>
            <a:ext cx="6400800" cy="847724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Nói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cao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bëi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cã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®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Êt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båi</a:t>
            </a:r>
            <a:endParaRPr lang="en-US" sz="2400" dirty="0">
              <a:solidFill>
                <a:schemeClr val="tx1"/>
              </a:solidFill>
              <a:latin typeface=".VnTime" pitchFamily="34" charset="0"/>
            </a:endParaRPr>
          </a:p>
          <a:p>
            <a:pPr algn="ctr"/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Nói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ch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ª ®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Êt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thÊp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…ë 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®©u.</a:t>
            </a:r>
            <a:endParaRPr lang="en-US" sz="2400" b="1" i="1" dirty="0">
              <a:solidFill>
                <a:schemeClr val="tx1"/>
              </a:solidFill>
              <a:latin typeface=".VnTime" pitchFamily="34" charset="0"/>
            </a:endParaRPr>
          </a:p>
        </p:txBody>
      </p:sp>
      <p:sp>
        <p:nvSpPr>
          <p:cNvPr id="16927" name="AutoShape 543"/>
          <p:cNvSpPr>
            <a:spLocks noChangeArrowheads="1"/>
          </p:cNvSpPr>
          <p:nvPr/>
        </p:nvSpPr>
        <p:spPr bwMode="auto">
          <a:xfrm>
            <a:off x="1721141" y="5941807"/>
            <a:ext cx="6400800" cy="928694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Nùc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.VnTime" pitchFamily="34" charset="0"/>
              </a:rPr>
              <a:t>c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 err="1" smtClean="0">
                <a:solidFill>
                  <a:schemeClr val="tx1"/>
                </a:solidFill>
                <a:latin typeface=".VnTime" pitchFamily="34" charset="0"/>
              </a:rPr>
              <a:t>­êi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ch©u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chÊu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®¸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xe</a:t>
            </a:r>
            <a:endParaRPr lang="en-US" sz="2400" dirty="0">
              <a:solidFill>
                <a:schemeClr val="tx1"/>
              </a:solidFill>
              <a:latin typeface=".VnTime" pitchFamily="34" charset="0"/>
            </a:endParaRPr>
          </a:p>
          <a:p>
            <a:pPr algn="ctr"/>
            <a:r>
              <a:rPr lang="en-US" sz="2400" dirty="0" err="1" smtClean="0">
                <a:solidFill>
                  <a:schemeClr val="tx1"/>
                </a:solidFill>
                <a:latin typeface=".VnTime" pitchFamily="34" charset="0"/>
              </a:rPr>
              <a:t>T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ư­</a:t>
            </a:r>
            <a:r>
              <a:rPr lang="en-US" sz="2400" dirty="0" err="1" smtClean="0">
                <a:solidFill>
                  <a:schemeClr val="tx1"/>
                </a:solidFill>
                <a:latin typeface=".VnTime" pitchFamily="34" charset="0"/>
              </a:rPr>
              <a:t>ëng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r»ng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chÊu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ng·,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ai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dÌ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…</a:t>
            </a:r>
            <a:endParaRPr lang="en-US" sz="2400" b="1" i="1" dirty="0">
              <a:solidFill>
                <a:schemeClr val="tx1"/>
              </a:solidFill>
              <a:latin typeface=".VnTime" pitchFamily="34" charset="0"/>
            </a:endParaRPr>
          </a:p>
        </p:txBody>
      </p:sp>
      <p:sp>
        <p:nvSpPr>
          <p:cNvPr id="16928" name="AutoShape 544"/>
          <p:cNvSpPr>
            <a:spLocks noChangeArrowheads="1"/>
          </p:cNvSpPr>
          <p:nvPr/>
        </p:nvSpPr>
        <p:spPr bwMode="auto">
          <a:xfrm>
            <a:off x="1843804" y="6015644"/>
            <a:ext cx="6400800" cy="852486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NhiÔu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®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iÒu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phñ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lÊy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gi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¸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g­ương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err="1" smtClean="0">
                <a:solidFill>
                  <a:schemeClr val="tx1"/>
                </a:solidFill>
                <a:latin typeface=".VnTime" pitchFamily="34" charset="0"/>
              </a:rPr>
              <a:t>Ng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 err="1" smtClean="0">
                <a:solidFill>
                  <a:schemeClr val="tx1"/>
                </a:solidFill>
                <a:latin typeface=".VnTime" pitchFamily="34" charset="0"/>
              </a:rPr>
              <a:t>­êi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trong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mét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.VnTime" pitchFamily="34" charset="0"/>
              </a:rPr>
              <a:t>n­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 err="1" smtClean="0">
                <a:solidFill>
                  <a:schemeClr val="tx1"/>
                </a:solidFill>
                <a:latin typeface=".VnTime" pitchFamily="34" charset="0"/>
              </a:rPr>
              <a:t>íc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ph¶i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…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cïng</a:t>
            </a:r>
            <a:endParaRPr lang="en-US" sz="2400" b="1" i="1" dirty="0">
              <a:solidFill>
                <a:schemeClr val="tx1"/>
              </a:solidFill>
              <a:latin typeface=".VnTime" pitchFamily="34" charset="0"/>
            </a:endParaRPr>
          </a:p>
        </p:txBody>
      </p:sp>
      <p:sp>
        <p:nvSpPr>
          <p:cNvPr id="16929" name="AutoShape 545"/>
          <p:cNvSpPr>
            <a:spLocks noChangeArrowheads="1"/>
          </p:cNvSpPr>
          <p:nvPr/>
        </p:nvSpPr>
        <p:spPr bwMode="auto">
          <a:xfrm>
            <a:off x="1777864" y="6013071"/>
            <a:ext cx="6400800" cy="914400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C¸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kh«ng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¨n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muèi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…</a:t>
            </a:r>
            <a:endParaRPr lang="en-US" sz="2400" dirty="0">
              <a:solidFill>
                <a:schemeClr val="tx1"/>
              </a:solidFill>
              <a:latin typeface=".VnTime" pitchFamily="34" charset="0"/>
            </a:endParaRPr>
          </a:p>
          <a:p>
            <a:pPr algn="ctr"/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Con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c­ãi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cha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mÑ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ch¨m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®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­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ờ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con </a:t>
            </a:r>
            <a:r>
              <a:rPr lang="en-US" sz="2400" dirty="0" err="1" smtClean="0">
                <a:solidFill>
                  <a:schemeClr val="tx1"/>
                </a:solidFill>
                <a:latin typeface=".VnTime" pitchFamily="34" charset="0"/>
              </a:rPr>
              <a:t>h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­.</a:t>
            </a:r>
            <a:endParaRPr lang="en-US" sz="2400" b="1" i="1" dirty="0">
              <a:solidFill>
                <a:schemeClr val="tx1"/>
              </a:solidFill>
              <a:latin typeface=".VnTime" pitchFamily="34" charset="0"/>
            </a:endParaRPr>
          </a:p>
        </p:txBody>
      </p:sp>
      <p:sp>
        <p:nvSpPr>
          <p:cNvPr id="16930" name="AutoShape 546"/>
          <p:cNvSpPr>
            <a:spLocks noChangeArrowheads="1"/>
          </p:cNvSpPr>
          <p:nvPr/>
        </p:nvSpPr>
        <p:spPr bwMode="auto">
          <a:xfrm>
            <a:off x="1707318" y="6024342"/>
            <a:ext cx="6400800" cy="842962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dirty="0" err="1" smtClean="0">
                <a:solidFill>
                  <a:schemeClr val="tx1"/>
                </a:solidFill>
                <a:latin typeface=".VnTime" pitchFamily="34" charset="0"/>
                <a:cs typeface="Times New Roman" pitchFamily="18" charset="0"/>
              </a:rPr>
              <a:t>Ă</a:t>
            </a:r>
            <a:r>
              <a:rPr lang="en-US" sz="2400" dirty="0" err="1" smtClean="0">
                <a:solidFill>
                  <a:schemeClr val="tx1"/>
                </a:solidFill>
                <a:latin typeface=".VnTime" pitchFamily="34" charset="0"/>
              </a:rPr>
              <a:t>n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qu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¶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nhí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kÎ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trång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c©y</a:t>
            </a:r>
            <a:endParaRPr lang="en-US" sz="2400" dirty="0">
              <a:solidFill>
                <a:schemeClr val="tx1"/>
              </a:solidFill>
              <a:latin typeface=".VnTime" pitchFamily="34" charset="0"/>
            </a:endParaRPr>
          </a:p>
          <a:p>
            <a:pPr algn="ctr"/>
            <a:r>
              <a:rPr lang="en-US" sz="2400" dirty="0" err="1" smtClean="0">
                <a:solidFill>
                  <a:schemeClr val="tx1"/>
                </a:solidFill>
                <a:latin typeface=".VnTime" pitchFamily="34" charset="0"/>
                <a:cs typeface="Times New Roman" pitchFamily="18" charset="0"/>
              </a:rPr>
              <a:t>Ă</a:t>
            </a:r>
            <a:r>
              <a:rPr lang="en-US" sz="2400" dirty="0" err="1" smtClean="0">
                <a:solidFill>
                  <a:schemeClr val="tx1"/>
                </a:solidFill>
                <a:latin typeface=".VnTime" pitchFamily="34" charset="0"/>
              </a:rPr>
              <a:t>n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khoai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…. 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d©y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mµ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trång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.</a:t>
            </a:r>
            <a:endParaRPr lang="en-US" sz="2400" b="1" i="1" dirty="0">
              <a:solidFill>
                <a:schemeClr val="tx1"/>
              </a:solidFill>
              <a:latin typeface=".VnTime" pitchFamily="34" charset="0"/>
            </a:endParaRPr>
          </a:p>
        </p:txBody>
      </p:sp>
      <p:graphicFrame>
        <p:nvGraphicFramePr>
          <p:cNvPr id="17021" name="Group 637"/>
          <p:cNvGraphicFramePr>
            <a:graphicFrameLocks noGrp="1"/>
          </p:cNvGraphicFramePr>
          <p:nvPr/>
        </p:nvGraphicFramePr>
        <p:xfrm>
          <a:off x="6115050" y="304800"/>
          <a:ext cx="381000" cy="36576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H" pitchFamily="34" charset="0"/>
                        </a:rPr>
                        <a:t>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7027" name="AutoShape 643"/>
          <p:cNvSpPr>
            <a:spLocks noChangeArrowheads="1"/>
          </p:cNvSpPr>
          <p:nvPr/>
        </p:nvSpPr>
        <p:spPr bwMode="auto">
          <a:xfrm>
            <a:off x="1889996" y="6073952"/>
            <a:ext cx="6400800" cy="771524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Mu«n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dßng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s«ng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®æ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biÓn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s©u</a:t>
            </a:r>
            <a:endParaRPr lang="en-US" sz="2400" dirty="0">
              <a:solidFill>
                <a:schemeClr val="tx1"/>
              </a:solidFill>
              <a:latin typeface=".VnTime" pitchFamily="34" charset="0"/>
            </a:endParaRPr>
          </a:p>
          <a:p>
            <a:pPr algn="ctr"/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BiÓn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ch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ª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s«ng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nhá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biÓn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®©u 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…</a:t>
            </a:r>
            <a:endParaRPr lang="en-US" sz="2400" b="1" i="1" dirty="0">
              <a:solidFill>
                <a:schemeClr val="tx1"/>
              </a:solidFill>
              <a:latin typeface=".VnTime" pitchFamily="34" charset="0"/>
            </a:endParaRPr>
          </a:p>
        </p:txBody>
      </p:sp>
      <p:sp>
        <p:nvSpPr>
          <p:cNvPr id="17028" name="AutoShape 644"/>
          <p:cNvSpPr>
            <a:spLocks noChangeArrowheads="1"/>
          </p:cNvSpPr>
          <p:nvPr/>
        </p:nvSpPr>
        <p:spPr bwMode="auto">
          <a:xfrm>
            <a:off x="1782432" y="6002514"/>
            <a:ext cx="6400800" cy="842962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Lªn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non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míi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biÕt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non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cao</a:t>
            </a:r>
            <a:endParaRPr lang="en-US" sz="2400" dirty="0">
              <a:solidFill>
                <a:schemeClr val="tx1"/>
              </a:solidFill>
              <a:latin typeface=".VnTime" pitchFamily="34" charset="0"/>
            </a:endParaRPr>
          </a:p>
          <a:p>
            <a:pPr algn="ctr"/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Léi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s«ng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míi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biÕt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…c¹n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s©u</a:t>
            </a:r>
            <a:endParaRPr lang="en-US" sz="2400" b="1" i="1" dirty="0">
              <a:solidFill>
                <a:schemeClr val="tx1"/>
              </a:solidFill>
              <a:latin typeface=".VnTime" pitchFamily="34" charset="0"/>
            </a:endParaRPr>
          </a:p>
        </p:txBody>
      </p:sp>
      <p:sp>
        <p:nvSpPr>
          <p:cNvPr id="17029" name="AutoShape 645"/>
          <p:cNvSpPr>
            <a:spLocks noChangeArrowheads="1"/>
          </p:cNvSpPr>
          <p:nvPr/>
        </p:nvSpPr>
        <p:spPr bwMode="auto">
          <a:xfrm>
            <a:off x="1787602" y="5979622"/>
            <a:ext cx="6400800" cy="842962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Dï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ai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nãi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®«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ng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nãi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t©y</a:t>
            </a:r>
            <a:endParaRPr lang="en-US" sz="2400" dirty="0">
              <a:solidFill>
                <a:schemeClr val="tx1"/>
              </a:solidFill>
              <a:latin typeface=".VnTime" pitchFamily="34" charset="0"/>
            </a:endParaRPr>
          </a:p>
          <a:p>
            <a:pPr algn="ctr"/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Lßng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ta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vÉn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 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…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nh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­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c©y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gi÷a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rõng</a:t>
            </a:r>
            <a:endParaRPr lang="en-US" sz="2400" b="1" i="1" dirty="0">
              <a:solidFill>
                <a:schemeClr val="tx1"/>
              </a:solidFill>
              <a:latin typeface=".VnTime" pitchFamily="34" charset="0"/>
            </a:endParaRPr>
          </a:p>
        </p:txBody>
      </p:sp>
      <p:sp>
        <p:nvSpPr>
          <p:cNvPr id="17030" name="AutoShape 646"/>
          <p:cNvSpPr>
            <a:spLocks noChangeArrowheads="1"/>
          </p:cNvSpPr>
          <p:nvPr/>
        </p:nvSpPr>
        <p:spPr bwMode="auto">
          <a:xfrm>
            <a:off x="1857588" y="6047679"/>
            <a:ext cx="6400800" cy="842962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dirty="0" err="1">
                <a:latin typeface=".VnTime" pitchFamily="34" charset="0"/>
              </a:rPr>
              <a:t>ChiÒu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chiÒu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ngã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 smtClean="0">
                <a:latin typeface=".VnTime" pitchFamily="34" charset="0"/>
              </a:rPr>
              <a:t>ng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 err="1" smtClean="0">
                <a:latin typeface=".VnTime" pitchFamily="34" charset="0"/>
              </a:rPr>
              <a:t>­îc</a:t>
            </a:r>
            <a:r>
              <a:rPr lang="en-US" sz="2400" dirty="0" smtClean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ngã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xu«i</a:t>
            </a:r>
            <a:endParaRPr lang="en-US" sz="2400" dirty="0">
              <a:latin typeface=".VnTime" pitchFamily="34" charset="0"/>
            </a:endParaRPr>
          </a:p>
          <a:p>
            <a:pPr algn="ctr"/>
            <a:r>
              <a:rPr lang="en-US" sz="2400" dirty="0" err="1">
                <a:latin typeface=".VnTime" pitchFamily="34" charset="0"/>
              </a:rPr>
              <a:t>Ngã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kh«ng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thÊy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mÑ</a:t>
            </a:r>
            <a:r>
              <a:rPr lang="en-US" sz="2400" dirty="0">
                <a:latin typeface=".VnTime" pitchFamily="34" charset="0"/>
              </a:rPr>
              <a:t>, </a:t>
            </a:r>
            <a:r>
              <a:rPr lang="en-US" sz="2400" dirty="0" err="1">
                <a:latin typeface=".VnTime" pitchFamily="34" charset="0"/>
              </a:rPr>
              <a:t>ngïi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ngïi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smtClean="0">
                <a:latin typeface=".VnTime" pitchFamily="34" charset="0"/>
              </a:rPr>
              <a:t>…</a:t>
            </a:r>
            <a:endParaRPr lang="en-US" sz="2400" b="1" i="1" dirty="0">
              <a:latin typeface=".VnTime" pitchFamily="34" charset="0"/>
            </a:endParaRPr>
          </a:p>
        </p:txBody>
      </p:sp>
      <p:sp>
        <p:nvSpPr>
          <p:cNvPr id="17031" name="AutoShape 647"/>
          <p:cNvSpPr>
            <a:spLocks noChangeArrowheads="1"/>
          </p:cNvSpPr>
          <p:nvPr/>
        </p:nvSpPr>
        <p:spPr bwMode="auto">
          <a:xfrm>
            <a:off x="1866900" y="6058194"/>
            <a:ext cx="6400800" cy="842962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dirty="0" err="1">
                <a:latin typeface=".VnTime" pitchFamily="34" charset="0"/>
              </a:rPr>
              <a:t>Nãi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chÝn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smtClean="0">
                <a:latin typeface=".VnTime" pitchFamily="34" charset="0"/>
              </a:rPr>
              <a:t>… </a:t>
            </a:r>
            <a:r>
              <a:rPr lang="en-US" sz="2400" dirty="0" err="1">
                <a:latin typeface=".VnTime" pitchFamily="34" charset="0"/>
              </a:rPr>
              <a:t>lµm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m­êi</a:t>
            </a:r>
            <a:endParaRPr lang="en-US" sz="2400" dirty="0">
              <a:latin typeface=".VnTime" pitchFamily="34" charset="0"/>
            </a:endParaRPr>
          </a:p>
          <a:p>
            <a:pPr algn="ctr"/>
            <a:r>
              <a:rPr lang="en-US" sz="2400" dirty="0" err="1">
                <a:latin typeface=".VnTime" pitchFamily="34" charset="0"/>
              </a:rPr>
              <a:t>Nãi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 smtClean="0">
                <a:latin typeface=".VnTime" pitchFamily="34" charset="0"/>
              </a:rPr>
              <a:t>m­ưêi</a:t>
            </a:r>
            <a:r>
              <a:rPr lang="en-US" sz="2400" dirty="0" smtClean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lµm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chÝn</a:t>
            </a:r>
            <a:r>
              <a:rPr lang="en-US" sz="2400" dirty="0">
                <a:latin typeface=".VnTime" pitchFamily="34" charset="0"/>
              </a:rPr>
              <a:t>, </a:t>
            </a:r>
            <a:r>
              <a:rPr lang="en-US" sz="2400" dirty="0" err="1">
                <a:latin typeface=".VnTime" pitchFamily="34" charset="0"/>
              </a:rPr>
              <a:t>kÎ</a:t>
            </a:r>
            <a:r>
              <a:rPr lang="en-US" sz="2400" dirty="0">
                <a:latin typeface=".VnTime" pitchFamily="34" charset="0"/>
              </a:rPr>
              <a:t>  </a:t>
            </a:r>
            <a:r>
              <a:rPr lang="en-US" sz="2400" dirty="0" err="1" smtClean="0">
                <a:latin typeface=".VnTime" pitchFamily="34" charset="0"/>
              </a:rPr>
              <a:t>cư­êi</a:t>
            </a:r>
            <a:r>
              <a:rPr lang="en-US" sz="2400" dirty="0" smtClean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ng­êi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ch</a:t>
            </a:r>
            <a:r>
              <a:rPr lang="en-US" sz="2400" dirty="0">
                <a:latin typeface=".VnTime" pitchFamily="34" charset="0"/>
              </a:rPr>
              <a:t>ª. </a:t>
            </a:r>
            <a:endParaRPr lang="en-US" sz="2400" b="1" i="1" dirty="0">
              <a:latin typeface=".VnTime" pitchFamily="34" charset="0"/>
            </a:endParaRPr>
          </a:p>
        </p:txBody>
      </p:sp>
      <p:sp>
        <p:nvSpPr>
          <p:cNvPr id="17032" name="AutoShape 648"/>
          <p:cNvSpPr>
            <a:spLocks noChangeArrowheads="1"/>
          </p:cNvSpPr>
          <p:nvPr/>
        </p:nvSpPr>
        <p:spPr bwMode="auto">
          <a:xfrm>
            <a:off x="1797340" y="6036544"/>
            <a:ext cx="6400800" cy="842962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¡n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qu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¶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nhí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kÎ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trång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c©y</a:t>
            </a:r>
            <a:endParaRPr lang="en-US" sz="2400" dirty="0">
              <a:solidFill>
                <a:schemeClr val="tx1"/>
              </a:solidFill>
              <a:latin typeface=".VnTime" pitchFamily="34" charset="0"/>
            </a:endParaRPr>
          </a:p>
          <a:p>
            <a:pPr algn="ctr"/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… </a:t>
            </a:r>
            <a:r>
              <a:rPr lang="en-US" sz="2400" dirty="0" err="1" smtClean="0">
                <a:solidFill>
                  <a:schemeClr val="tx1"/>
                </a:solidFill>
                <a:latin typeface=".VnTime" pitchFamily="34" charset="0"/>
              </a:rPr>
              <a:t>nhí</a:t>
            </a:r>
            <a:r>
              <a:rPr lang="en-US" sz="2400" dirty="0" smtClean="0">
                <a:solidFill>
                  <a:schemeClr val="tx1"/>
                </a:solidFill>
                <a:latin typeface=".VnTime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kÎ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 ®©m,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xay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giÇn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.VnTime" pitchFamily="34" charset="0"/>
              </a:rPr>
              <a:t>sµng</a:t>
            </a:r>
            <a:r>
              <a:rPr lang="en-US" sz="2400" dirty="0">
                <a:solidFill>
                  <a:schemeClr val="tx1"/>
                </a:solidFill>
                <a:latin typeface=".VnTime" pitchFamily="34" charset="0"/>
              </a:rPr>
              <a:t>.</a:t>
            </a:r>
            <a:endParaRPr lang="en-US" sz="2400" b="1" i="1" dirty="0">
              <a:solidFill>
                <a:schemeClr val="tx1"/>
              </a:solidFill>
              <a:latin typeface=".VnTime" pitchFamily="34" charset="0"/>
            </a:endParaRPr>
          </a:p>
        </p:txBody>
      </p:sp>
      <p:sp>
        <p:nvSpPr>
          <p:cNvPr id="17033" name="AutoShape 649"/>
          <p:cNvSpPr>
            <a:spLocks noChangeArrowheads="1"/>
          </p:cNvSpPr>
          <p:nvPr/>
        </p:nvSpPr>
        <p:spPr bwMode="auto">
          <a:xfrm>
            <a:off x="1847850" y="6137896"/>
            <a:ext cx="6400800" cy="785842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endParaRPr lang="en-US" sz="2400" dirty="0" smtClean="0">
              <a:solidFill>
                <a:srgbClr val="1E11C1"/>
              </a:solidFill>
              <a:latin typeface=".VnTime" pitchFamily="34" charset="0"/>
            </a:endParaRPr>
          </a:p>
          <a:p>
            <a:pPr algn="ctr"/>
            <a:r>
              <a:rPr lang="en-US" sz="2400" dirty="0" smtClean="0">
                <a:latin typeface=".VnTime" pitchFamily="34" charset="0"/>
              </a:rPr>
              <a:t>… </a:t>
            </a:r>
            <a:r>
              <a:rPr lang="en-US" sz="2400" dirty="0" err="1">
                <a:latin typeface=".VnTime" pitchFamily="34" charset="0"/>
              </a:rPr>
              <a:t>tõ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thuë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cßn</a:t>
            </a:r>
            <a:r>
              <a:rPr lang="en-US" sz="2400" dirty="0">
                <a:latin typeface=".VnTime" pitchFamily="34" charset="0"/>
              </a:rPr>
              <a:t> non</a:t>
            </a:r>
          </a:p>
          <a:p>
            <a:pPr algn="ctr"/>
            <a:r>
              <a:rPr lang="en-US" sz="2400" dirty="0">
                <a:latin typeface=".VnTime" pitchFamily="34" charset="0"/>
              </a:rPr>
              <a:t>D¹y con </a:t>
            </a:r>
            <a:r>
              <a:rPr lang="en-US" sz="2400" dirty="0" err="1">
                <a:latin typeface=".VnTime" pitchFamily="34" charset="0"/>
              </a:rPr>
              <a:t>tõ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thuë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h·y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cßn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th</a:t>
            </a:r>
            <a:r>
              <a:rPr lang="en-US" sz="2400" dirty="0">
                <a:latin typeface=".VnTime" pitchFamily="34" charset="0"/>
              </a:rPr>
              <a:t>¬ </a:t>
            </a:r>
            <a:r>
              <a:rPr lang="en-US" sz="2400" dirty="0" err="1">
                <a:latin typeface=".VnTime" pitchFamily="34" charset="0"/>
              </a:rPr>
              <a:t>ng©y</a:t>
            </a:r>
            <a:r>
              <a:rPr lang="en-US" sz="2400" dirty="0">
                <a:latin typeface=".VnTime" pitchFamily="34" charset="0"/>
              </a:rPr>
              <a:t>.</a:t>
            </a:r>
          </a:p>
          <a:p>
            <a:pPr algn="ctr"/>
            <a:endParaRPr lang="en-US" sz="2400" b="1" i="1" dirty="0">
              <a:latin typeface=".VnTime" pitchFamily="34" charset="0"/>
            </a:endParaRPr>
          </a:p>
        </p:txBody>
      </p:sp>
      <p:sp>
        <p:nvSpPr>
          <p:cNvPr id="17034" name="AutoShape 650"/>
          <p:cNvSpPr>
            <a:spLocks noChangeArrowheads="1"/>
          </p:cNvSpPr>
          <p:nvPr/>
        </p:nvSpPr>
        <p:spPr bwMode="auto">
          <a:xfrm>
            <a:off x="1942048" y="5959635"/>
            <a:ext cx="6278763" cy="842962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dirty="0" err="1" smtClean="0">
                <a:latin typeface=".VnTime" pitchFamily="34" charset="0"/>
              </a:rPr>
              <a:t>N</a:t>
            </a:r>
            <a:r>
              <a:rPr lang="en-US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000" dirty="0" err="1" smtClean="0">
                <a:latin typeface=".VnTime" pitchFamily="34" charset="0"/>
              </a:rPr>
              <a:t>­</a:t>
            </a:r>
            <a:r>
              <a:rPr lang="en-US" sz="2400" dirty="0" err="1" smtClean="0">
                <a:latin typeface=".VnTime" pitchFamily="34" charset="0"/>
              </a:rPr>
              <a:t>íc</a:t>
            </a:r>
            <a:r>
              <a:rPr lang="en-US" sz="2400" dirty="0" smtClean="0">
                <a:latin typeface=".VnTime" pitchFamily="34" charset="0"/>
              </a:rPr>
              <a:t> </a:t>
            </a:r>
            <a:r>
              <a:rPr lang="en-US" sz="2400" dirty="0">
                <a:latin typeface=".VnTime" pitchFamily="34" charset="0"/>
              </a:rPr>
              <a:t>l· mµ v· </a:t>
            </a:r>
            <a:r>
              <a:rPr lang="en-US" sz="2400" dirty="0" err="1">
                <a:latin typeface=".VnTime" pitchFamily="34" charset="0"/>
              </a:rPr>
              <a:t>nªn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hå</a:t>
            </a:r>
            <a:endParaRPr lang="en-US" sz="2400" dirty="0">
              <a:latin typeface=".VnTime" pitchFamily="34" charset="0"/>
            </a:endParaRPr>
          </a:p>
          <a:p>
            <a:pPr algn="ctr"/>
            <a:r>
              <a:rPr lang="en-US" sz="2400" dirty="0" err="1">
                <a:latin typeface=".VnTime" pitchFamily="34" charset="0"/>
              </a:rPr>
              <a:t>Tay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kh«ng</a:t>
            </a:r>
            <a:r>
              <a:rPr lang="en-US" sz="2400" dirty="0">
                <a:latin typeface=".VnTime" pitchFamily="34" charset="0"/>
              </a:rPr>
              <a:t> mµ </a:t>
            </a:r>
            <a:r>
              <a:rPr lang="en-US" sz="2400" dirty="0" err="1">
                <a:latin typeface=".VnTime" pitchFamily="34" charset="0"/>
              </a:rPr>
              <a:t>næi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smtClean="0">
                <a:latin typeface=".VnTime" pitchFamily="34" charset="0"/>
              </a:rPr>
              <a:t>…</a:t>
            </a:r>
            <a:r>
              <a:rPr lang="en-US" sz="2400" dirty="0" err="1" smtClean="0">
                <a:latin typeface=".VnTime" pitchFamily="34" charset="0"/>
              </a:rPr>
              <a:t>míi</a:t>
            </a:r>
            <a:r>
              <a:rPr lang="en-US" sz="2400" dirty="0" smtClean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ngoan</a:t>
            </a:r>
            <a:r>
              <a:rPr lang="en-US" sz="2400" dirty="0">
                <a:latin typeface=".VnTime" pitchFamily="34" charset="0"/>
              </a:rPr>
              <a:t>.</a:t>
            </a:r>
            <a:endParaRPr lang="en-US" sz="2400" b="1" i="1" dirty="0">
              <a:latin typeface=".VnTime" pitchFamily="34" charset="0"/>
            </a:endParaRPr>
          </a:p>
        </p:txBody>
      </p:sp>
      <p:sp>
        <p:nvSpPr>
          <p:cNvPr id="17035" name="AutoShape 651"/>
          <p:cNvSpPr>
            <a:spLocks noChangeArrowheads="1"/>
          </p:cNvSpPr>
          <p:nvPr/>
        </p:nvSpPr>
        <p:spPr bwMode="auto">
          <a:xfrm>
            <a:off x="1872227" y="5997760"/>
            <a:ext cx="6400800" cy="857232"/>
          </a:xfrm>
          <a:prstGeom prst="vertic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dirty="0">
                <a:latin typeface=".VnTime" pitchFamily="34" charset="0"/>
              </a:rPr>
              <a:t>Con </a:t>
            </a:r>
            <a:r>
              <a:rPr lang="en-US" sz="2400" dirty="0" err="1">
                <a:latin typeface=".VnTime" pitchFamily="34" charset="0"/>
              </a:rPr>
              <a:t>cã</a:t>
            </a:r>
            <a:r>
              <a:rPr lang="en-US" sz="2400" dirty="0">
                <a:latin typeface=".VnTime" pitchFamily="34" charset="0"/>
              </a:rPr>
              <a:t> cha </a:t>
            </a:r>
            <a:r>
              <a:rPr lang="en-US" sz="2400" dirty="0" err="1">
                <a:latin typeface=".VnTime" pitchFamily="34" charset="0"/>
              </a:rPr>
              <a:t>nh</a:t>
            </a:r>
            <a:r>
              <a:rPr lang="en-US" sz="2400" dirty="0">
                <a:latin typeface=".VnTime" pitchFamily="34" charset="0"/>
              </a:rPr>
              <a:t>­ </a:t>
            </a:r>
            <a:r>
              <a:rPr lang="en-US" sz="2400" dirty="0" smtClean="0">
                <a:latin typeface=".VnTime" pitchFamily="34" charset="0"/>
              </a:rPr>
              <a:t>…</a:t>
            </a:r>
            <a:endParaRPr lang="en-US" sz="2400" dirty="0">
              <a:latin typeface=".VnTime" pitchFamily="34" charset="0"/>
            </a:endParaRPr>
          </a:p>
          <a:p>
            <a:pPr algn="ctr"/>
            <a:r>
              <a:rPr lang="en-US" sz="2400" dirty="0">
                <a:latin typeface=".VnTime" pitchFamily="34" charset="0"/>
              </a:rPr>
              <a:t>Con </a:t>
            </a:r>
            <a:r>
              <a:rPr lang="en-US" sz="2400" dirty="0" err="1">
                <a:latin typeface=".VnTime" pitchFamily="34" charset="0"/>
              </a:rPr>
              <a:t>kh«ng</a:t>
            </a:r>
            <a:r>
              <a:rPr lang="en-US" sz="2400" dirty="0">
                <a:latin typeface=".VnTime" pitchFamily="34" charset="0"/>
              </a:rPr>
              <a:t> cha </a:t>
            </a:r>
            <a:r>
              <a:rPr lang="en-US" sz="2400" dirty="0" err="1" smtClean="0">
                <a:latin typeface=".VnTime" pitchFamily="34" charset="0"/>
              </a:rPr>
              <a:t>nh</a:t>
            </a:r>
            <a:r>
              <a:rPr lang="en-US" sz="2400" dirty="0" smtClean="0">
                <a:latin typeface=".VnTime" pitchFamily="34" charset="0"/>
              </a:rPr>
              <a:t>­ </a:t>
            </a:r>
            <a:r>
              <a:rPr lang="en-US" sz="2400" dirty="0" err="1">
                <a:latin typeface=".VnTime" pitchFamily="34" charset="0"/>
              </a:rPr>
              <a:t>nßng</a:t>
            </a:r>
            <a:r>
              <a:rPr lang="en-US" sz="2400" dirty="0">
                <a:latin typeface=".VnTime" pitchFamily="34" charset="0"/>
              </a:rPr>
              <a:t> </a:t>
            </a:r>
            <a:r>
              <a:rPr lang="en-US" sz="2400" dirty="0" err="1">
                <a:latin typeface=".VnTime" pitchFamily="34" charset="0"/>
              </a:rPr>
              <a:t>näc</a:t>
            </a:r>
            <a:r>
              <a:rPr lang="en-US" sz="2400" dirty="0">
                <a:latin typeface=".VnTime" pitchFamily="34" charset="0"/>
              </a:rPr>
              <a:t> ®</a:t>
            </a:r>
            <a:r>
              <a:rPr lang="en-US" sz="2400" dirty="0" err="1">
                <a:latin typeface=".VnTime" pitchFamily="34" charset="0"/>
              </a:rPr>
              <a:t>øt</a:t>
            </a:r>
            <a:r>
              <a:rPr lang="en-US" sz="2400" dirty="0">
                <a:latin typeface=".VnTime" pitchFamily="34" charset="0"/>
              </a:rPr>
              <a:t> ®</a:t>
            </a:r>
            <a:r>
              <a:rPr lang="en-US" sz="2400" dirty="0" err="1">
                <a:latin typeface=".VnTime" pitchFamily="34" charset="0"/>
              </a:rPr>
              <a:t>u«i</a:t>
            </a:r>
            <a:r>
              <a:rPr lang="en-US" sz="2400" dirty="0">
                <a:latin typeface=".VnTime" pitchFamily="34" charset="0"/>
              </a:rPr>
              <a:t>.</a:t>
            </a:r>
            <a:endParaRPr lang="en-US" sz="2400" b="1" i="1" dirty="0">
              <a:latin typeface=".VnTime" pitchFamily="34" charset="0"/>
            </a:endParaRPr>
          </a:p>
        </p:txBody>
      </p:sp>
      <p:pic>
        <p:nvPicPr>
          <p:cNvPr id="17038" name="Picture 654" descr="clock_06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67400"/>
            <a:ext cx="1066800" cy="990600"/>
          </a:xfrm>
          <a:prstGeom prst="rect">
            <a:avLst/>
          </a:prstGeom>
          <a:noFill/>
        </p:spPr>
      </p:pic>
      <p:sp>
        <p:nvSpPr>
          <p:cNvPr id="17040" name="Text Box 656"/>
          <p:cNvSpPr txBox="1">
            <a:spLocks noChangeArrowheads="1"/>
          </p:cNvSpPr>
          <p:nvPr/>
        </p:nvSpPr>
        <p:spPr bwMode="auto">
          <a:xfrm>
            <a:off x="2557446" y="-126702"/>
            <a:ext cx="4714908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b="1" dirty="0" err="1" smtClean="0">
                <a:solidFill>
                  <a:sysClr val="windowText" lastClr="000000"/>
                </a:solidFill>
                <a:latin typeface=".VnTimeH" pitchFamily="34" charset="0"/>
              </a:rPr>
              <a:t>Uèng</a:t>
            </a:r>
            <a:r>
              <a:rPr lang="en-US" sz="2400" b="1" dirty="0" smtClean="0">
                <a:solidFill>
                  <a:sysClr val="windowText" lastClr="000000"/>
                </a:solidFill>
                <a:latin typeface=".VnTimeH" pitchFamily="34" charset="0"/>
              </a:rPr>
              <a:t>  </a:t>
            </a:r>
            <a:r>
              <a:rPr lang="en-US" sz="2400" b="1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400" b="1" dirty="0" smtClean="0">
                <a:solidFill>
                  <a:sysClr val="windowText" lastClr="000000"/>
                </a:solidFill>
                <a:latin typeface=".VnTimeH" pitchFamily="34" charset="0"/>
              </a:rPr>
              <a:t>  </a:t>
            </a:r>
            <a:r>
              <a:rPr lang="en-US" sz="2400" b="1" dirty="0" err="1" smtClean="0">
                <a:solidFill>
                  <a:sysClr val="windowText" lastClr="000000"/>
                </a:solidFill>
                <a:latin typeface=".VnTimeH" pitchFamily="34" charset="0"/>
              </a:rPr>
              <a:t>nhí</a:t>
            </a:r>
            <a:r>
              <a:rPr lang="en-US" sz="2400" b="1" dirty="0" smtClean="0">
                <a:solidFill>
                  <a:sysClr val="windowText" lastClr="000000"/>
                </a:solidFill>
                <a:latin typeface=".VnTimeH" pitchFamily="34" charset="0"/>
              </a:rPr>
              <a:t>   </a:t>
            </a:r>
            <a:r>
              <a:rPr lang="en-US" sz="2400" b="1" dirty="0" err="1" smtClean="0">
                <a:solidFill>
                  <a:sysClr val="windowText" lastClr="000000"/>
                </a:solidFill>
                <a:latin typeface=".VnTimeH" pitchFamily="34" charset="0"/>
              </a:rPr>
              <a:t>nguån</a:t>
            </a:r>
            <a:endParaRPr lang="en-US" sz="2400" b="1" dirty="0">
              <a:solidFill>
                <a:sysClr val="windowText" lastClr="000000"/>
              </a:solidFill>
              <a:latin typeface=".VnTimeH" pitchFamily="34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7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8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89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9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7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6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168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168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1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68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"/>
                                        <p:tgtEl>
                                          <p:spTgt spid="16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89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9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6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6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500"/>
                                        <p:tgtEl>
                                          <p:spTgt spid="168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168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1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16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10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68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16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89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69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1" dur="500"/>
                                        <p:tgtEl>
                                          <p:spTgt spid="1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4" dur="500"/>
                                        <p:tgtEl>
                                          <p:spTgt spid="16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" dur="500"/>
                                        <p:tgtEl>
                                          <p:spTgt spid="168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9" dur="500"/>
                                        <p:tgtEl>
                                          <p:spTgt spid="169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12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68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6" dur="500"/>
                                        <p:tgtEl>
                                          <p:spTgt spid="16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896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69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1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"/>
                                        <p:tgtEl>
                                          <p:spTgt spid="16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500"/>
                                        <p:tgtEl>
                                          <p:spTgt spid="168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500"/>
                                        <p:tgtEl>
                                          <p:spTgt spid="169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13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68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7" dur="500"/>
                                        <p:tgtEl>
                                          <p:spTgt spid="16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897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69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3" dur="500"/>
                                        <p:tgtEl>
                                          <p:spTgt spid="16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6" dur="500"/>
                                        <p:tgtEl>
                                          <p:spTgt spid="16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8" dur="500"/>
                                        <p:tgtEl>
                                          <p:spTgt spid="168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1" dur="500"/>
                                        <p:tgtEl>
                                          <p:spTgt spid="169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14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68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8" dur="500"/>
                                        <p:tgtEl>
                                          <p:spTgt spid="16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898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169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4" dur="500"/>
                                        <p:tgtEl>
                                          <p:spTgt spid="16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7" dur="500"/>
                                        <p:tgtEl>
                                          <p:spTgt spid="16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9" dur="500"/>
                                        <p:tgtEl>
                                          <p:spTgt spid="168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2" dur="500"/>
                                        <p:tgtEl>
                                          <p:spTgt spid="169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15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169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9" dur="500"/>
                                        <p:tgtEl>
                                          <p:spTgt spid="16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05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169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5" dur="500"/>
                                        <p:tgtEl>
                                          <p:spTgt spid="16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8" dur="500"/>
                                        <p:tgtEl>
                                          <p:spTgt spid="16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0" dur="500"/>
                                        <p:tgtEl>
                                          <p:spTgt spid="169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" presetClass="exit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63" dur="500"/>
                                        <p:tgtEl>
                                          <p:spTgt spid="169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16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169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0" dur="500"/>
                                        <p:tgtEl>
                                          <p:spTgt spid="17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00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169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6" dur="500"/>
                                        <p:tgtEl>
                                          <p:spTgt spid="16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9" dur="500"/>
                                        <p:tgtEl>
                                          <p:spTgt spid="16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1" dur="500"/>
                                        <p:tgtEl>
                                          <p:spTgt spid="169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4" dur="500"/>
                                        <p:tgtEl>
                                          <p:spTgt spid="17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17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169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1" dur="500"/>
                                        <p:tgtEl>
                                          <p:spTgt spid="17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01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69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7" dur="500"/>
                                        <p:tgtEl>
                                          <p:spTgt spid="16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0" dur="500"/>
                                        <p:tgtEl>
                                          <p:spTgt spid="16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2" dur="500"/>
                                        <p:tgtEl>
                                          <p:spTgt spid="169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5" dur="500"/>
                                        <p:tgtEl>
                                          <p:spTgt spid="17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18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169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2" dur="500"/>
                                        <p:tgtEl>
                                          <p:spTgt spid="17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02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169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8" dur="500"/>
                                        <p:tgtEl>
                                          <p:spTgt spid="16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1" dur="500"/>
                                        <p:tgtEl>
                                          <p:spTgt spid="16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3" dur="500"/>
                                        <p:tgtEl>
                                          <p:spTgt spid="169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6" dur="500"/>
                                        <p:tgtEl>
                                          <p:spTgt spid="17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19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169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3" dur="500"/>
                                        <p:tgtEl>
                                          <p:spTgt spid="17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03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169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9" dur="500"/>
                                        <p:tgtEl>
                                          <p:spTgt spid="16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2" dur="500"/>
                                        <p:tgtEl>
                                          <p:spTgt spid="16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4" dur="500"/>
                                        <p:tgtEl>
                                          <p:spTgt spid="169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7" dur="500"/>
                                        <p:tgtEl>
                                          <p:spTgt spid="17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20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169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4" dur="500"/>
                                        <p:tgtEl>
                                          <p:spTgt spid="17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04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169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>
                      <p:stCondLst>
                        <p:cond delay="0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0" dur="500"/>
                                        <p:tgtEl>
                                          <p:spTgt spid="16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3" dur="500"/>
                                        <p:tgtEl>
                                          <p:spTgt spid="16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5" dur="2000"/>
                                        <p:tgtEl>
                                          <p:spTgt spid="169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8" dur="2000"/>
                                        <p:tgtEl>
                                          <p:spTgt spid="17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21"/>
                  </p:tgtEl>
                </p:cond>
              </p:nextCondLst>
            </p:seq>
            <p:seq concurrent="1" nextAc="seek">
              <p:cTn id="270" restart="whenNotActive" fill="hold" evtFilter="cancelBubble" nodeType="interactiveSeq">
                <p:stCondLst>
                  <p:cond evt="onClick" delay="0">
                    <p:tgtEl>
                      <p:spTgt spid="169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1" fill="hold">
                      <p:stCondLst>
                        <p:cond delay="0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5" dur="500"/>
                                        <p:tgtEl>
                                          <p:spTgt spid="17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09"/>
                  </p:tgtEl>
                </p:cond>
              </p:nextCondLst>
            </p:seq>
            <p:seq concurrent="1" nextAc="seek">
              <p:cTn id="276" restart="whenNotActive" fill="hold" evtFilter="cancelBubble" nodeType="interactiveSeq">
                <p:stCondLst>
                  <p:cond evt="onClick" delay="0">
                    <p:tgtEl>
                      <p:spTgt spid="169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7" fill="hold">
                      <p:stCondLst>
                        <p:cond delay="0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1" dur="500"/>
                                        <p:tgtEl>
                                          <p:spTgt spid="16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4" dur="500"/>
                                        <p:tgtEl>
                                          <p:spTgt spid="16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86" dur="2000"/>
                                        <p:tgtEl>
                                          <p:spTgt spid="169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89" dur="2000"/>
                                        <p:tgtEl>
                                          <p:spTgt spid="17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22"/>
                  </p:tgtEl>
                </p:cond>
              </p:nextCondLst>
            </p:seq>
            <p:seq concurrent="1" nextAc="seek">
              <p:cTn id="291" restart="whenNotActive" fill="hold" evtFilter="cancelBubble" nodeType="interactiveSeq">
                <p:stCondLst>
                  <p:cond evt="onClick" delay="0">
                    <p:tgtEl>
                      <p:spTgt spid="169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2" fill="hold">
                      <p:stCondLst>
                        <p:cond delay="0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6" dur="500"/>
                                        <p:tgtEl>
                                          <p:spTgt spid="17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06"/>
                  </p:tgtEl>
                </p:cond>
              </p:nextCondLst>
            </p:seq>
            <p:seq concurrent="1" nextAc="seek">
              <p:cTn id="297" restart="whenNotActive" fill="hold" evtFilter="cancelBubble" nodeType="interactiveSeq">
                <p:stCondLst>
                  <p:cond evt="onClick" delay="0">
                    <p:tgtEl>
                      <p:spTgt spid="169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8" fill="hold">
                      <p:stCondLst>
                        <p:cond delay="0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2" dur="500"/>
                                        <p:tgtEl>
                                          <p:spTgt spid="1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5" dur="500"/>
                                        <p:tgtEl>
                                          <p:spTgt spid="16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7" dur="2000"/>
                                        <p:tgtEl>
                                          <p:spTgt spid="169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0" dur="2000"/>
                                        <p:tgtEl>
                                          <p:spTgt spid="170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23"/>
                  </p:tgtEl>
                </p:cond>
              </p:nextCondLst>
            </p:seq>
            <p:seq concurrent="1" nextAc="seek">
              <p:cTn id="312" restart="whenNotActive" fill="hold" evtFilter="cancelBubble" nodeType="interactiveSeq">
                <p:stCondLst>
                  <p:cond evt="onClick" delay="0">
                    <p:tgtEl>
                      <p:spTgt spid="169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3" fill="hold">
                      <p:stCondLst>
                        <p:cond delay="0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7" dur="500"/>
                                        <p:tgtEl>
                                          <p:spTgt spid="17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07"/>
                  </p:tgtEl>
                </p:cond>
              </p:nextCondLst>
            </p:seq>
            <p:seq concurrent="1" nextAc="seek">
              <p:cTn id="318" restart="whenNotActive" fill="hold" evtFilter="cancelBubble" nodeType="interactiveSeq">
                <p:stCondLst>
                  <p:cond evt="onClick" delay="0">
                    <p:tgtEl>
                      <p:spTgt spid="169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9" fill="hold">
                      <p:stCondLst>
                        <p:cond delay="0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3" dur="500"/>
                                        <p:tgtEl>
                                          <p:spTgt spid="1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6" dur="500"/>
                                        <p:tgtEl>
                                          <p:spTgt spid="16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500"/>
                                        <p:tgtEl>
                                          <p:spTgt spid="169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500"/>
                                        <p:tgtEl>
                                          <p:spTgt spid="17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24"/>
                  </p:tgtEl>
                </p:cond>
              </p:nextCondLst>
            </p:seq>
            <p:seq concurrent="1" nextAc="seek">
              <p:cTn id="333" restart="whenNotActive" fill="hold" evtFilter="cancelBubble" nodeType="interactiveSeq">
                <p:stCondLst>
                  <p:cond evt="onClick" delay="0">
                    <p:tgtEl>
                      <p:spTgt spid="169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4" fill="hold">
                      <p:stCondLst>
                        <p:cond delay="0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8" dur="500"/>
                                        <p:tgtEl>
                                          <p:spTgt spid="17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08"/>
                  </p:tgtEl>
                </p:cond>
              </p:nextCondLst>
            </p:seq>
            <p:seq concurrent="1" nextAc="seek">
              <p:cTn id="339" restart="whenNotActive" fill="hold" evtFilter="cancelBubble" nodeType="interactiveSeq">
                <p:stCondLst>
                  <p:cond evt="onClick" delay="0">
                    <p:tgtEl>
                      <p:spTgt spid="169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0" fill="hold">
                      <p:stCondLst>
                        <p:cond delay="0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4" dur="500"/>
                                        <p:tgtEl>
                                          <p:spTgt spid="1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7" dur="500"/>
                                        <p:tgtEl>
                                          <p:spTgt spid="16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500"/>
                                        <p:tgtEl>
                                          <p:spTgt spid="169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500"/>
                                        <p:tgtEl>
                                          <p:spTgt spid="17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25"/>
                  </p:tgtEl>
                </p:cond>
              </p:nextCondLst>
            </p:seq>
          </p:childTnLst>
        </p:cTn>
      </p:par>
    </p:tnLst>
    <p:bldLst>
      <p:bldP spid="16892" grpId="0" animBg="1"/>
      <p:bldP spid="16893" grpId="0" animBg="1"/>
      <p:bldP spid="16926" grpId="0" animBg="1"/>
      <p:bldP spid="16927" grpId="0" animBg="1"/>
      <p:bldP spid="16928" grpId="0" animBg="1"/>
      <p:bldP spid="16929" grpId="0" animBg="1"/>
      <p:bldP spid="16930" grpId="0" animBg="1"/>
      <p:bldP spid="17027" grpId="0" animBg="1"/>
      <p:bldP spid="17028" grpId="0" animBg="1"/>
      <p:bldP spid="17029" grpId="0" animBg="1"/>
      <p:bldP spid="17030" grpId="0" animBg="1"/>
      <p:bldP spid="17031" grpId="0" animBg="1"/>
      <p:bldP spid="17032" grpId="0" animBg="1"/>
      <p:bldP spid="17033" grpId="0" animBg="1"/>
      <p:bldP spid="17034" grpId="0" animBg="1"/>
      <p:bldP spid="17035" grpId="0" animBg="1"/>
      <p:bldP spid="1704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914400"/>
            <a:ext cx="876300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CỦNG CỐ, DẶN DÒ:</a:t>
            </a:r>
          </a:p>
          <a:p>
            <a:r>
              <a:rPr lang="pl-PL" sz="4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GV nhận xét tiết học, biểu d­ương những HS học tốt.</a:t>
            </a:r>
            <a:endParaRPr lang="en-US" sz="4000" u="sng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4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Yêu cầu HS về nhà học thuộc câu ca dao, tục ngữ và chuẩn bị bài sau.</a:t>
            </a:r>
            <a:endParaRPr lang="en-US" sz="40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7271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21" name="Di h3588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457200" y="5867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4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2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794</TotalTime>
  <Words>1085</Words>
  <Application>Microsoft Office PowerPoint</Application>
  <PresentationFormat>On-screen Show (4:3)</PresentationFormat>
  <Paragraphs>174</Paragraphs>
  <Slides>13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.VnTime</vt:lpstr>
      <vt:lpstr>.VnTimeH</vt:lpstr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 7 32Bit</dc:creator>
  <cp:lastModifiedBy>Microsoft account</cp:lastModifiedBy>
  <cp:revision>85</cp:revision>
  <dcterms:created xsi:type="dcterms:W3CDTF">2014-03-01T03:17:44Z</dcterms:created>
  <dcterms:modified xsi:type="dcterms:W3CDTF">2022-03-16T09:12:30Z</dcterms:modified>
</cp:coreProperties>
</file>